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59" r:id="rId4"/>
    <p:sldId id="260" r:id="rId5"/>
    <p:sldId id="263" r:id="rId6"/>
    <p:sldId id="268" r:id="rId7"/>
    <p:sldId id="267" r:id="rId8"/>
    <p:sldId id="262" r:id="rId9"/>
    <p:sldId id="265" r:id="rId10"/>
    <p:sldId id="269" r:id="rId11"/>
    <p:sldId id="271" r:id="rId12"/>
    <p:sldId id="270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231242-665B-48C3-A530-F989C58179B4}" v="3" dt="2024-10-01T08:33:39.4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7852" autoAdjust="0"/>
    <p:restoredTop sz="86408" autoAdjust="0"/>
  </p:normalViewPr>
  <p:slideViewPr>
    <p:cSldViewPr snapToGrid="0">
      <p:cViewPr varScale="1">
        <p:scale>
          <a:sx n="67" d="100"/>
          <a:sy n="67" d="100"/>
        </p:scale>
        <p:origin x="274" y="91"/>
      </p:cViewPr>
      <p:guideLst/>
    </p:cSldViewPr>
  </p:slideViewPr>
  <p:outlineViewPr>
    <p:cViewPr>
      <p:scale>
        <a:sx n="33" d="100"/>
        <a:sy n="33" d="100"/>
      </p:scale>
      <p:origin x="0" y="-59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05T14:15:27.820"/>
    </inkml:context>
    <inkml:brush xml:id="br0">
      <inkml:brushProperty name="width" value="0.1" units="cm"/>
      <inkml:brushProperty name="height" value="0.2" units="cm"/>
      <inkml:brushProperty name="color" value="#FFFF53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05T14:15:34.659"/>
    </inkml:context>
    <inkml:brush xml:id="br0">
      <inkml:brushProperty name="width" value="0.1" units="cm"/>
      <inkml:brushProperty name="height" value="0.2" units="cm"/>
      <inkml:brushProperty name="color" value="#FFFF53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0,'1752'0,"-1734"0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05T14:15:36.922"/>
    </inkml:context>
    <inkml:brush xml:id="br0">
      <inkml:brushProperty name="width" value="0.1" units="cm"/>
      <inkml:brushProperty name="height" value="0.2" units="cm"/>
      <inkml:brushProperty name="color" value="#FFFF53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0,'33'9,"0"-2,1-2,57 3,-39-5,10 3,15-1,149 31,-126-16,0-4,0-5,1-4,194-13,-107-15,-153 16,0-2,58-18,4-1,-67 19,1 1,1 2,43-2,-56 7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05T14:15:38.676"/>
    </inkml:context>
    <inkml:brush xml:id="br0">
      <inkml:brushProperty name="width" value="0.1" units="cm"/>
      <inkml:brushProperty name="height" value="0.2" units="cm"/>
      <inkml:brushProperty name="color" value="#FFFF53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1,'685'17,"76"-10,-434-9,-201 2,-106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05T14:15:40.267"/>
    </inkml:context>
    <inkml:brush xml:id="br0">
      <inkml:brushProperty name="width" value="0.1" units="cm"/>
      <inkml:brushProperty name="height" value="0.2" units="cm"/>
      <inkml:brushProperty name="color" value="#FFFF53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1,'1453'0,"-1426"1,47 9,20 1,-39-11,-33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05T14:15:42.338"/>
    </inkml:context>
    <inkml:brush xml:id="br0">
      <inkml:brushProperty name="width" value="0.1" units="cm"/>
      <inkml:brushProperty name="height" value="0.2" units="cm"/>
      <inkml:brushProperty name="color" value="#FFFF53"/>
      <inkml:brushProperty name="tip" value="rectangle"/>
      <inkml:brushProperty name="rasterOp" value="maskPen"/>
      <inkml:brushProperty name="ignorePressure" value="1"/>
    </inkml:brush>
  </inkml:definitions>
  <inkml:trace contextRef="#ctx0" brushRef="#br0">1 86,'0'-1,"1"0,0 0,-1 0,1 0,0 0,0 0,0 0,0 1,-1-1,1 0,0 1,0-1,0 0,1 1,-1-1,0 1,0 0,0-1,0 1,0 0,0 0,1 0,-1-1,1 1,38-4,-36 4,348-1,1-1,-250-7,88-3,-181 12,35 1,0-2,0-1,0-3,55-13,-76 12,0 2,0 0,1 2,43 0,97 20,-123-14,-24-3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05T14:15:43.397"/>
    </inkml:context>
    <inkml:brush xml:id="br0">
      <inkml:brushProperty name="width" value="0.1" units="cm"/>
      <inkml:brushProperty name="height" value="0.2" units="cm"/>
      <inkml:brushProperty name="color" value="#FFFF53"/>
      <inkml:brushProperty name="tip" value="rectangle"/>
      <inkml:brushProperty name="rasterOp" value="maskPen"/>
      <inkml:brushProperty name="ignorePressure" value="1"/>
    </inkml:brush>
  </inkml:definitions>
  <inkml:trace contextRef="#ctx0" brushRef="#br0">1 23,'234'-14,"-170"9,204 1,-148 6,-102-2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5432E-A771-4899-BC3A-746DDEED785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CD2A9-44AB-44AC-95EF-5985854BB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349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4CD2A9-44AB-44AC-95EF-5985854BB1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16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4CD2A9-44AB-44AC-95EF-5985854BB1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88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F3443-B0CA-437A-A5BF-AD29AA7C09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A3460-C800-46DF-A17C-CEB8D2D8C2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F165F-D118-4FBD-B393-F2D5F74F4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2A1BB-ECD5-4D8B-BDD7-C4D656B3B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C01DE-F047-4B55-B777-CF1FC4B8B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147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53822-64B9-4D64-905A-F9CA313D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23380-B539-4AD8-8C37-9FE12B48D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1C9A0D-48CD-4FE8-A7F7-B7EA31355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44211-0C22-477F-9D58-EA15BC6CE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FE267-F935-4743-9C7D-6E04A5DF9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9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0AC7D-ECB4-4C40-B974-5A127B3C1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6FC65-F894-4751-A9EC-BB42DA64A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596A19-244A-4745-AC27-88B118740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E6496-3D83-4384-83A8-B4D15C081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71C3D3-76EB-45E9-9137-1CF147BFF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63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8ADFE-772F-4081-8130-70FA19EB9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4B90B-1C79-4199-8EE6-E7D470456A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09596-6B59-4EB4-9B8F-2744FD9B8D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C1C13B-D4AE-4725-A319-FB9060680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A24944-63FC-4FA6-B9B7-2EDB110DD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AA9C1C-9074-47A2-9773-6EDE6D317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09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462CC-CAF9-497F-A656-8BBBB048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030E3C-7702-45C9-B9C9-BAEC19563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44A1B-D44D-443B-A123-8D4A8E1212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9238DB-1F8C-4A15-8425-59A3E6E3DA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AB32DE-E098-49F4-BBFF-911B52728B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1D600D-4EBB-40E2-9803-87503EFAC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FA5A05-D7BE-4664-A1F6-05F32510C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C5AA3C-76D2-47B6-9E9B-D117B27C3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81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93C4C-9EDE-48D3-85A9-AA33168C2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9C034D-4A6A-4985-A7A7-0BFA5732B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E04D75-F675-48C7-8F38-B873DF894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5CA0D8-4BD6-46CC-8095-C91BB109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24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795BCD-D518-4009-A3B8-D4A5ED7D7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CBE08F-8F01-452A-B57F-6A1AD9D65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CF0A52-2CA2-4308-8D4E-2CF48DAB8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38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33971-E2CC-48C9-A6F9-DC7D6238A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EF5120-19A0-4CC5-B5B3-8A49697EF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11C9A9-A00B-4014-A394-B6645E20A2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E527FD-C0FF-4824-8C9E-3A87B572A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A7635D-CB3A-465F-B58B-A413DC469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8500FE-4D9F-4753-9535-80F1F8167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532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B464F-D49B-4527-92D5-D0F70AFB4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F0186B-B4BA-41F4-A4CF-536E778C73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8D75AF-7759-4C08-90B6-0B34876C5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57387A-DCEF-44F0-AE50-D9E131BF5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0707BC-B08E-48FB-9495-B59A3244B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8C916-12E9-45CA-AF37-A5CD50F0E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681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A7217-D3F4-4387-91CC-66D617289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5BD7B2-462C-4F57-A788-1902382630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2F4A2-922F-4B10-A410-B1DF50FF4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2456DE-3761-4E7C-A2C2-7E92B9933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7E285-20AF-47EF-8C37-42D8D3885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213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38F386-E620-41BF-8B44-37F72DEFAA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0B6A08-E667-406B-9427-2BD423E0E5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CEBA23-C8C1-4D7E-9A88-872B08EB0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956D7-E434-4B39-9FB6-549938146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2ED20-2339-48B6-B17E-5C0F325E9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10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B0D32-0BBB-4592-A586-607E9DE08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B3D2B6-5BD2-461A-B72A-2ED5195754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708EC-E314-47F1-8E73-7A6D3279A3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22162-C57A-46BF-8B79-2C0E48F1BD6F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F802B-7F5E-42C5-B11E-3653A64465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65781-590A-4464-8424-23D0741095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48CE8-6F37-4178-AC5E-6B90FEECD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34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customXml" Target="../ink/ink6.xml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8.png"/><Relationship Id="rId2" Type="http://schemas.openxmlformats.org/officeDocument/2006/relationships/image" Target="../media/image3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customXml" Target="../ink/ink4.xml"/><Relationship Id="rId1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232B7EA-9CF4-4F48-AAFE-92F6BBBED0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1119" y="2587741"/>
            <a:ext cx="9324622" cy="3702087"/>
          </a:xfrm>
        </p:spPr>
        <p:txBody>
          <a:bodyPr>
            <a:noAutofit/>
          </a:bodyPr>
          <a:lstStyle/>
          <a:p>
            <a:pPr algn="l"/>
            <a:r>
              <a:rPr lang="en-US" sz="4400" b="1" u="sng" dirty="0"/>
              <a:t>Welcome </a:t>
            </a:r>
            <a:br>
              <a:rPr lang="en-US" sz="4400" b="1" u="sng" dirty="0"/>
            </a:br>
            <a:r>
              <a:rPr lang="en-US" sz="4400" b="1" u="sng" dirty="0"/>
              <a:t/>
            </a:r>
            <a:br>
              <a:rPr lang="en-US" sz="4400" b="1" u="sng" dirty="0"/>
            </a:br>
            <a:r>
              <a:rPr lang="en-US" sz="4000" dirty="0"/>
              <a:t>Headteacher-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/>
              <a:t>Lisa Piotrowicz</a:t>
            </a:r>
            <a:br>
              <a:rPr lang="en-US" sz="4000" dirty="0"/>
            </a:br>
            <a:r>
              <a:rPr lang="en-US" sz="4000" dirty="0"/>
              <a:t>SENCO-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/>
              <a:t>Rebecca Whitaker</a:t>
            </a:r>
            <a:br>
              <a:rPr lang="en-US" sz="4000" dirty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-Integrated Services Leader-Aireborough Family Services-Jemima Lutter</a:t>
            </a:r>
            <a:br>
              <a:rPr lang="en-US" sz="4000" dirty="0"/>
            </a:br>
            <a:endParaRPr lang="en-GB" sz="4000" dirty="0"/>
          </a:p>
        </p:txBody>
      </p:sp>
      <p:sp>
        <p:nvSpPr>
          <p:cNvPr id="3" name="AutoShape 4" descr="data:image/jpeg;base64,/9j/4AAQSkZJRgABAQEBLAEsAAD/2wBDAAMCAgMCAgMDAwMEAwMEBQgFBQQEBQoHBwYIDAoMDAsKCwsNDhIQDQ4RDgsLEBYQERMUFRUVDA8XGBYUGBIUFRT/2wBDAQMEBAUEBQkFBQkUDQsNFBQUFBQUFBQUFBQUFBQUFBQUFBQUFBQUFBQUFBQUFBQUFBQUFBQUFBQUFBQUFBQUFBT/wAARCAZABk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U6KKKACiiigAooooAKKKKACiiigAooooAKKKKACiiigAooooAKKKKACiiigAooooAKKKKACiiigAooooAKKKKACiiigAooooAKKKKACiiigAooooAKKKKACiiigAooooAKKKKACiiigAooooAKKKKACiiigAooooAKKKKACiiigAooooAKKKKACiiigAooooAKKKKACiiigAopKWgAopNwpPMX+8KTaW4C/Q0lZN54o0vT93n6hbxsOq7xn8hzWFefFbQ7Zfkea5PpHGef8AvrFeNic6y7CaV68U+11f7jrp4TEVv4cG/kdnRXmF58Z+ottNPs0suP0A/rWHdfFjW5s+X9ngHbbHk/qTXymI48yTD/DUc/RP9bHq08jxtTeKXq/8j2rgdTSNMiAlmAHqelfPt5411y+/1upXA9o22D/x3FZVxez3bZnnklPrI5b+dfM4jxNw0b+ww8perS/K56NPhqq/4k0vTX/I+hbjxRpVrnzdRtkx1BlX/Gsq4+JXh+3Yg328/wDTONm/XGK8Jo59K+dreJePl/Boxj63f6o9CHDdFfHNv7l/meyXHxf0ePIjjuZj/soB/M1mTfGaMf6rS2YerzAfoAa8vpOK8Ktx/nlX4ZqPol+tzuhkOCjum/n/AJHolx8Zr5s+TYQR/wC+7N/LFZ8vxZ12Tp9nj/3Yz/UmuL5oxXkVeLs7rfFiJfKy/JI645Rgo7U1+f5nUyfEzxBJnF6E/wB2NP8ACqk3jrX5vvalMP8Adwv8hWDz6Uc+leZUzzNKvx4mb/7ef+Z0xwOFjtTX3I0pPE2ryfe1G6P/AG2b/Gom1rUJPvXtwfrM3+NUqWuGWOxU/iqSfzf+ZssPRjtBfcTtqF0+d1zKc/7ZP9aja4lb70jN9WNMormlVqS+KTfzNVTjHZCli3JJJ96SiisjQKVSRypKn2pKKAHrcSr92Rl+jGpF1C5jxtuZlx02uw/rUFFaxq1I/DJr5mfs4y3RcXWtSjxtvrgf9tW/xqZPE2rR/c1K6H/bZv8AGsz8KK6Y47FQ+GpJfNmTw9F7wX3I3ofHmvw/d1KU/wC9hv5ircfxM8Qx9b0P/vRp/hXLc+lHPpXfTzzNKXwYma/7ef8AmYywOFlvSX3I7WP4ta5H977NJ/vRn+hFX4PjNepjzrCGT/dZl/nmvO8Uc16dLi7O6Pw4l/Oz/O5zSyjBS3pr8vyPUoPjPEeJtMkUf9M5Qf0IFadv8XtGk/1qXMP+9GCP0Jrxr8aM169Hj/O6XxTjL1S/SxxzyDBS2TXo/wDO57tbfEnw/ckAXwQ/9NI2X9cYrWt/E2lXfEOoWzk9llXP86+c+fSivcoeJePj/Hoxl6XX6s4p8N0X8E2vuf8AkfTqyowBDAjtijjsa+abe+uLTmC4liP/AEzcr/KtSz8ba7Y/6rUpiPSQiQf+PZr6LD+JuFlb29CUfRp/5Hn1OGqq/h1E/VW/zPoSkxXitr8Wtbgx5n2e4HfdGQf0IrctfjMvAudNYDu0UgP6Ef1r6bDceZJiPiqOD80/0ueZUyPG09o39Gen7aWuMs/irodzjfLNbn0ljP8A7Lmt2z8TaXqGPIv4JSeihxn8utfV4bOcuxmlCvFvtdX+48uphK9H44NfI16KbvX1FLuFeymnscotFFFMAooooAKKKSgBa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SgBaKKKACikzTWkRFJZgAOpNJtLcBaDXOal460XScrJfxtIP+WcXzN9OOn41yuofGRFytjYMx7PO20fkM/wA6+Xx3E2U5fdV66uui1f3I9Ghl2KxH8Om7een5npoqC4voLWMvNMkKj+J2Cj9a8P1L4la9qClftK26H+GBdv68n9a5y4vJ7xzJcSyTSf3pGLH9a+Ax3iVhKd1g6Ln5t2X6s96jw5WlrVkl6anuN98R9Bscqb0TuP4YFLfqOP1rm774zJ8ws9PZvRpnC/oM/wA68tor4TGeIOcYjSk1BeSu/vZ7lHh/CU9Z3l6/8A66++KWu3YISWO1H/TGMfzbNc7ea1qOoZFxeTzg9VkkJH5VT4or4vFZzmOM/j1pPybdvu2PZpYHDUf4dNL5C0UUV47be53BRRRSGFFFFABRSbh60yS4ihXLyKg9WOBVqMnokFm9h9G0VhX3jzw7poJu9c0+3x18y6jX+tc7ffHbwJYuUfX4ZW6/uEeQfmqkV3U8uxlX+HSk/RM6aeExFT+HTk/RNnf4FJuFeT3n7Tngm13eVNeXeO0NuRn/AL6IrDuf2tNCUH7Po2oSnt5nlp/JjXpU+Hc0q/DQfz0O6GTZhU+GjL56fme68+tFfO1x+10gz5HhpmP/AE0uwP5Iayrr9rTVmz9n0G0i/wCukzv/ACAr0IcJZvPenb1aO2PDmZy/5dW+a/zPp7mj8a+TZP2qvFzfds9LT6Qyf1eqkv7T3jST7p0+Pj+G3P8AVjXXHgrM3uor5/8AAOmPC2YvdJfM+vcUV8cSftJeOXzi9to8/wB22Xj8xVWb9obx7JjbrSxf7lrDz+aGt1wNmL+3H7/+AbLhLMH1j97/AMj7RzR+NfFLfH7x++CfEEg/3baAfySk/wCF+ePf+hhk/wDAeH/4itP9RMf1nH73/ka/6oY7+aP3v/I+16M18Uf8L88e/wDQwyf+A8P/AMRSp8f/AB+udviFz9baA/zSn/qJj+lSP3v/ACD/AFQx380fvf8Akfa1GK+Lof2hvHsed2tLLn+/aw8fkgq1H+0l45TGb22k4/itV5/IVk+BsxW04v5v/IyfCWYLrH73/kfY/NJ83pXyHD+094zj+9/Z8n+9AR/Jqtx/tVeLV62elv8AWGT+klYS4KzNbKL+ZjLhbMVsk/mfWX40c18xW/7WmqL/AK/QLST/AK5zun8wa1Lf9rpCB5/hplPfy7sH+aCuSfCWbx2pX9Gjmlw5mcf+XV/mv8z6J3Cjg14XbftaaCwH2jR9SiPfZ5b/AM2Fbln+014IusebcXdpn/nrbk/+g5rz6nDuaUvioP5K5xTybMIfFRl8tfyPWMCj8K4Gx+OngW+bamvQRt/03R4x+bKBXRWPjrw9qYBtNb0+5z08u6jb+RrzamX4ul/EpSXqmcNTCYil/EpyXqmjdoqOO4jmUFJEYeqtkU/cPWuBxkt0c1mtxaKKKkAooooAKKKKabWwrFyy1zUtPwLe8ngUdFSQgfl0rorH4pa7a4DyxXQH/PZAD+a4rkKK9nC5zmOC1w9eSXa7t92xw1cDhq38Smn8j1Ox+M8RwLvT3T1aFw36HH866Sw+I2g6hhVvVgc/wzgp+p4/WvCKK+1wfiFnGGsqzjUXmrP71/keNW4fwlT4Lx9P+CfTFveQ3UYaKVJUPRkYMP0qfr0r5ntry4spPMgmkhb+9G5U/pXR6f8AErXdPUKbkXSDos6bj+Ywf1r7rBeJWDqWWLouD7ppr9GeHW4crR/hST9dD3Q/nSH7o4rzbT/jLE+FvrF4z3aFtw/I4/nXV6b440XVsCG/jD/885Plb8j1/Cvv8DxLlWYJewrq76PR/czwa2XYrD/xIO33r8DoqKYsisoIbIPQ0+vp009jzgoopKYC0UlL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UUkyRKWdgqjkljgColKMVeTHuPxSdq5LV/ibo2l7kSf7bMONsAyP++ulcTq/xa1O83JZRpZRngN99/wAzx+lfGZlxhlGWpxnV5pLpHV/5fievh8pxeJ1jCy7vQ9emuIrWMvLKkaDqzMAB+JrlNW+J2jaaWWKZrxx/DAuR/wB9Hj8q8bv9UvNTbzLq4kuX9ZGJx9PSqgz35r8vzHxKxNS8cDSUV3er+7b8z6XD8OQjrXnfyWh3+q/F/UbnK2VvHap2Zvnf6+n6VyOpa9qOrHN3dzTjOdpb5fyHFZ/XpScivzbHZ/meZX+s1pNdr2X3Kx9HQy/DYf8AhwSf4/eOooor569z0gooooGFJz6013VFJdlAHUmuV1z4p+EvDbFb7XLSOResccm9x9VXJFdVHC18Q+WlByfkmzSnSqVny04uT8lc6zr1owB2rxPWv2qvDdmzJp9ne6kR0k2iJD+JO79K4DWf2rfEV2zDTtOstPjPTzN0rD8eB+lfTYbhTNcTr7PlXm7fge7Q4ezGvr7PlXm7fhv+B9V8L7VVu9UtLGPfc3UNun96WQIP1NfEesfGTxnrm77R4gukU/w25EI+nyAVyV1eT30zS3M8lxKxyzysWY/ia+nw/AVWWtesl6K59DR4PrP+NVS9E3+dj7a1b43eCdHYrLr9tMw/htiZv1QEfrXG6t+1X4YtXZbKx1C/I6NsWND+JOf0r5R49aOPWvpKHBOXU9arcvnZfge3R4SwVP8AiOUvnb8l+p7/AKt+1tqEu5dN0GC3PZ7mZpP0UL/OuV1L9pbxvfKRBdWtiD/z726k/wDj+6vKuPWjj1r36PDuV0PgoJ+uv5ns0siy2j8NJP11/O51eofFTxhqRYz+IdQ+bqI5jGPyXFc7ealeajJ5l1dTXMn9+aQufzJqtx60cetexTwuHo6U4JeiR61PDUaP8OCXokhfwo/Ck49aOPWupJLY6LJbC/hR+FJx60cetMYv4UfhScetHHrQAv4UfhScetHHrQAv4UfhScetHHrQAv4UfhScetHHrQAv4UfhScetHHrQAv4UfhScetHHrQAv4UfhScetHHrQAv4UfhScetHHrQAv4Un4UcetHHrQAfhS/hScetHHrSsnuKyZastUvdNk8y0up7V/70ErIfzBro9P+LHjDS2UweIr/wCXoJZTIPybNclx60cetctTB4et/Egn6pM56mFoVvjgpeqTPVtN/aY8bWKqJri1vgO9xbqCf++NtdXpP7W1/GoXUtAhnPeS2naP/wAdYN/Ovn7j1o49a8etw7ldf4qCXpp+R5NXIctrfFSS9NPysfV+k/tU+FrxlW9s9QsCerGNZEH4qc/pXZ6T8a/BOsELB4gtYnP8N0TB/wChgV8O8etHHrXz9fgjLqmtKTj87r8Txq3COCqa05Sj87r8V+p+iFrqVpfRh7a6huE/vROGH6VZ4PNfnbaX1xp8yy2txLbyr0eJyrD8RXXaP8aPGmh7fs/iC6kQfwXOJgf++wa+cxHAdaOtCsn6q35Hh1uD60f4NVP1TX5XPuT8KRiR0FfLGi/tXeILVlGpaZZagnfyi0TfXPzD9K77RP2qvDN8ypqFpeaYx6sUEqD8VOf/AB2vl8TwrmuG19nzLyd/w3Pnq/D+Y0NXS5l5O/4b/ge1DPrmiuV0H4oeFfEmFsNbs5ZD0ieQJJ/3y2D+ldQrq6gowI9RXzVbDVsPLlqwcX5po8OpSqUZctSLi/NWH0UUVymYUUUU7tbCNHTfEWpaSQbO9miA/hDZX/vk8V1+lfGC/t8LfW0d0n96M7G/qD+lee8t2xS9OpzX0OA4gzPLbfVq0kl0vdfc7nm18vw2I/iQTf4/ej3HSfidomp7Vec2jn+GcbR/310/WupinjuY1eORXQ9GU5Br5lbPbirWn6vfaW++1uZLc9/LYgH6jvX6Vl3iViKdo46kpLvHR/d1PnMRw5CWtCdvJn0p2pR05rxzR/i5qVrtW+ijvEHVh8jfpx+ldvo/xJ0XVMK1x9jmPGy4+X/x7p+tfp+W8X5RmVlCryyfSWj/AMvuPmcRlWLw2soXXdanXUVHHMkigqwZT0IOc1JX2UZKSvE8gKKKKs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YOelL3qvcXMdrG0ksiRRryWZgAPqa43XPivpmn7o7QNfS46x/LHn/eP9Aa8jH5tgcshz4uqorz3fot2dNHDVsTLlpRbO53bec1h614w0rQ8i6vFEg58pDub8h/WvI9a+IWsa1uUz/ZYW48uD5ePc9TXMsWYkk7j71+SZp4k043hl1K/96Wi+S3+8+rwvDkpWliJW8l/mej6z8YJ5cpptqIh/z1n5b8FHA/M1xGpa/qOsvuvbuSf0Vmwo+ijgVnjPcYor8lzHiLM80b+s1ny9lovuR9Xh8uw2G/hwV++7Fooor5s9MKKKY0iRqSzKoHJJ6Cmk5aIYrfSl69K4bxP8bPCHhXzEudWjuLlOtvafvXz6fLwD9SK8m8TftaSyZj0HRhGOnn375P8A3wv/AMVX0WD4fzLG2dOk7d3ovxPXwuT47GWdKm7d3ovxPpHdxzxXP+IPiB4c8KgjVNYtLR/+ebSAufoo5P5V8deIvjD4v8Ub1u9auEhbrDbEQpj0wuMj65rjmYu2WJJ7knrX3GD4Ek9cXVt5JfqfXYbg+ctcTUt5L/N/5H1Xr/7VXhzTy6aXZXWquOjkCGM/ict/47XmfiD9p7xZqhdLBbXSIz0MSebIB9XyP/Ha8fx7UY9q+0wnC2V4SzVPmfd6n1WG4cy/D68nM/72v4bfgbeueNvEHiRv+Jnq95eLnPlvM2wfRen6Vic0Y9qMe1fUU6NKiuWnFJdlofQ06NOjHlpxSXloHNHNGPajHtWxqHNHNGPajHtQAc0c0Y9qMe1ABzRzRj2ox7UAHNHNGPajHtQAc0c0Y9qMe1ABzRzRj2ox7UAHNHNGPajHtQAc0c0Y9qMe1ABzRzRj2ox7UAHNHNGPajHtQAc0c0Y9qMe1ABzRzRj2ox7UAHNHNGPajHtQAc0c0Y9qMe1ABzRzRj2ox7UAHNHNGPajHtQAc0c0Y9qMe1ABzRzRj2ox7UAHNHNGPajHtQAc0c0Y9qMe1ABzRzRj2ox7UAHNbuheOvEXhvA03WLu0QHPlrKSn/fJ4/SsLHtRj2rGpRpVo8tSKkuz1MalGnWXLUimvPU9j8P/ALUPirTSi6jDaatGPvM6+VIfxXgf9816XoH7VHhrUWSPU7S70mRurlRNGPxX5v8Ax2vlHHtR+FfL4vhXK8Xr7PlfdafgfPYnhzLsTqocr/u6fht+B986B488PeKl/wCJXq9peN3jjlG4fVTyPyrf+lfnRGzRsGUlWHQg4rtPDvxm8YeGdq2utXE0K/8ALG7xMmPT5skD6EV8XjOA5b4Srfya/U+VxXB9SOuFqX8mv1X+R9x0fhXzh4Z/a0dcR69o24f8/Fi//sjf/FV6x4a+M/hHxX5aWmsQxXD9Le6PlPn0G7gn6E18Ni+H8xwN3VpO3dar8D5LFZPjsHrVpO3dar8P1O4opqyK4BVgQehBzTq+eacdGeQFFFFIRoaX4h1HRG3WV3JDzkqDlT9VPFdxo3xikTCapa7x/wA9YOD+Kn/GvNflpfpX0uXcR5nlbX1aq7dnqvxPLxGW4XFfxIa99mfQmj+LtL1zH2S7Rm/55sdrfka2VbuK+Y1YqwYEgjoRXTaL8RtY0fahn+2QgY8ufnj2brX63lXiTSnaGY0+V/zR1X3br8T5TFcOTj72Hlfyf+Z7wfpQfeuH0P4q6XqW2O5JsJf+mvKZ/wB7/HFdlDcR3EavG6yI3IZTkGv1rA5pgszhz4WqpLy3Xqt0fK1sNWw0uWrFosUUlLXrHM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lACc/SjNZOseJtO0CPfeXKRnGVjzl2+i9a858QfFy7ut0elxfZo/+ergM5+g6D9a+VzbiXLcnT+sVPe/lWr+7oelhcuxGM/hx07vRHpup61ZaTD5t5cx269t55P0HU/hXn2vfGBV3R6Xb7u3nTcD8F/xrze8vbjUJmluZ5J5G6vIxJqD6V+JZv4hY7GXp4GPs4d939/Q+zwnD9GlaVd8z+5F/VNev9ak33l1JPjopOFH0UcCqAoor8ur4itiZupWk5Se7bu/xPqKdOFKPLBWQtFFFc5sJSEjvWP4i8Y6J4TtxNq2p29ih6CVwGb6L1P4CvGfF37Vtja74fD2myXjcgXF3+7j+oQfMfxxXt4HJsdmD/cU3bvsvvZ6OEy3F41/uKba77L73oe/MyryxxXFeK/jJ4T8I+Yt5qkctynH2a1Pmy59CBwD9SK+TvFnxc8V+Mt63+qyrbsc/ZrU+VF9CF6j/eJrj6/RcBwKtJY2p8l/mfb4Pg9u0sXU+Uf83/ke/wDir9rC8n3xaBpUdunQT3rb2+oReB+JNeQ+JPiL4l8Xf8hXWLi5jznyg2yP/vhcL+lc7zS1+g4PJMBgLewpJPvu/wAT7TC5PgsFb2VNX77v72J+NH40tFe3tseyJ+NH40tFPUBPxo/Gloo1AT8aPxpaKAE/Gj8aWijUBPxo/Gloo1AT8aPxpaKNQE/Gj8aWijUBPxo/Gloo1AT8aPxpaKNQE/Gj8aWijUBPxo/Gloo1AT8aPxpaKNQE/Gj8aWijUBPxo/Gloo1AT8aPxpaKNQE/Gj8aWijUBPxo/Gloo1AT8aPxpaKNQE/Gj8aWijUBPxo/Gloo1AT8aPxpaKNQE/Gj8aWijUBPxo/Gloo1AT8aPxpaKNQE/Gj8aWijUBPxo/Gloo1AT8aPxpaKNQE/Gj8aWijUBPxo/Glopb7gdL4a+JXibwiQNL1m5gjBz5LN5kX/AHw2QK9d8LftYXEeyLxBpSzr0M9i21v++G4P5ivn2ivDxuR5fjr+3pJvutH+B42LyjA4zWrTV+60f3o+5PCvxg8KeMPKWw1WJbiTpbTny5c+gDdfwzXZhg3Q5r85+nI4Ndp4U+MHizwbsSy1WSa2U/8AHtdHzUx6AHlR/ukV+fY7gXeWCqfJ/wCZ8VjOEGvewlT5P/Nf5H3GMduaWvA/CX7VmnXZSHxBp0lg+QDcW2ZY/qV+8Pw3V7L4f8WaN4qt/P0nUre+QdfKcEr9R1H41+dY7Jsdl7/f03bvuvwPiMXluLwL/f02l33X3rQ2KKSlrxTzxOK0dJ8Q6jokm6zuZIR3TOUP1U8VncDpRz2rpoYithaiqUJuMls07P8AAwqUoVY8tRXXmepaD8Xo5Aseq25jP/PeHJX8V6j8M13+m6xZ6tb+baXCXEf95Gz/APqr5uGe9WLHULjT5xNazyQSD+KNsV+p5R4hY3CWp46PtI99n/kz5fFcP0al5UHyv70fSynPSjn1ryXQPi7cW+2PVIjcJ/z2iAD/AIjofwxXo+j+ItP12EPZ3Mc3GSucMPqp5FfteU8SZbnEV9Xqe9/K9H/XofGYrL8RhH+9jp3WxrUUmRS19Sec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SZFADeaD61naxr1jodv515cLCvYE/MfoOprzLxH8Wrq8LRaUn2WLp5z4Ln6DoP1r5bN+JMuyWP8AtNT3ukVq38unzPSwmX4jGP8AdR07vY9I1nxRp3h+LfeXCxnGVjBy7fReteaeIPixfX2+PTU+xRf89Gwzn+g/zzXC3FxLdTGWV2llY5Z3OSfxplfg+dceZhmN6WF/dU/Ld+r6H3ODyGhh7Sq+9L8PuHzXElzK0k0jSyNyzMSSfxNMoor8znOVRuc3ds+ljFRVkLRRVXUNSttLtZLi7uIrWCMZeWZwiqPcmlCMpvlirspJt2RY57cUkkiqp3EAfWvFvG37UGh6I0lvocD61cjjzcmOEH6kZb8Bj3rwXxn8XPFHjh3W/wBRaK0Y/wDHpbZjix6EA5b/AIETX3GW8IY/HWnVXs4d3v8AcfVYHhvG4y0prkj3e/3H094y+PfhTwfvi+2/2neLkfZ7HEhB92ztH559q8M8YftL+JvEG+LTFj0O2PH7n95Kfq5HH4AfWvIqTmv1DLuE8vwNpSjzy7vX8D9AwXDWBwlpSXPLu/8ALb8ye+vrnUbh57q4luZn5aWZy7H6k81DRRX2MYRgrRR9VGMYrliFFFFUUFFFFABRRRQAUUUUAFFFFABRRRQAUUUUAFFFFABRRXT6X8LfGWuWq3Vh4V1i7tnGVlisJWRh6ghcH8KcU5bHNWxVDDLmrTUV5u35nMUVb1TR9Q0K8e01KyuNPul+9DdQtE4/4CwBqpQa06kasVOErphRRRSNAooooAKKKKACiiigAooooAKKKKAPpL9ij4T+Gfir4i8SweJtJXVLa0t4XiDyOgRmZh/Cw6gfpX1zJ+xt8I5Fx/wiaj/du5x/7PXz5/wTfGfEHjfP/Pvaf+hS1929OK9/CUoSpJuKZ/KPHGb5jhc9rUqFecIrl0UmlsuiZ4gf2MfhEwx/wi2AfS9n/wDi6+YP21vgf4O+EFh4Wk8LaY2nvfSXCz5nkl3hFQr99jjGT09a/Q3bxXxX/wAFIpD9i8DR448y7bP/AAGOrxNGnGjJxikzHgvOczxOfYalWxE5Rd7pybT919Gz4fooor50/rQKKKKACiiigAooooAFUyMFUFmY4AHeurv/AIS+N9LUm78Ia5Ci9XbT5io/HbioPhnpn9s/EbwtYsMrc6pbRMMfwmVQf0zX7GRxL5aZQHgdq78NhvrCbbtY/LOMOMKvDdejRo01PmTbu2rWta34n4qXFncWcrRT28sMi8MkiFSPqDVev2tutLs79SlzaQzr0xJGGH6ivNfit8NvBVr4B8RalceE9FuJbWwnnV5LCIncqMwIO3rkCuiWXuKbUj5fC+Kka1SNOphLNtLSV9/VH5P0UnNLXkH70ndXCiiigYUUUUAFFFFABRRRQAUUUUAFFFFABRRRQAUUUUAFFFFABU9jfXOl3KXFnczWlwv3ZIXKMPoRzUFFROEZq0loTKMZrlkew+D/ANpvxHoRWLVo49cth/E/7uYD/eAwfxGfevc/Bvx28K+MSkUd8LC8bj7Le4jYn2b7rfgc+1fFdFfG5hwnl+OvKEeSXdbfcfKY3hrBYq8qa5Jd1t92x+iysh+6RSjPevh7wZ8ZPFPgh40s9Qa5s1P/AB6XZMkePQc5X/gJFe9eCf2nNB15o7fWYm0O6bjzGO+E/wDAgMr+Ix71+X5lwlj8FedNc8O63+aPz/HcOY3B3lFc8e63+7c9no6VBY31vqNvHPbTx3EMg3JJGwZWHqCOtWK+JlGUHyyPlndOzEqS3upbWZZYZHilXlWjYqR+IplJThUlTanB2aJlFTVpHf8Ah34tXtmUi1OL7ZFn/XLhZB+HQ/pXpej+JNP16HfZ3CyHGShOGX6jqK+dakt7qa0mWWCR4ZF5DxsQfzr9OyXjzH5faliv3tPz3Xo+p8zjMhoYi8qXuy/D7j6bFFeR+Hfi1c2+2HVU+0R9PPQAOPqOh/SvStJ1yy1q386zuVnTvg8r7EdR+Nfu+UcR5dnUb4ap73WL0a+XX5Hw2KwGIwbtVjp36GpRSZpa+oPOCiiigAooooAKKKKACiiigAooooAKKKKACiiigAooooAKKKKACiiigAooooAKKKKACiiigAooooAKKKKACiiigAooooAKKKKACiiigAooooAKKKKACiiigAooooAKKKKACiiigAooooAKKKKACiiigAooooAKKKKACiiigAooooAKKKKACiiigAooooAKKKKACiiigAooooAKKKKACiiigAooooAKKKKACiiigAooooAKKKKACiiigAooooAKKKKACiikoAT9aKa0gRSScAda4XxN8UbPS98NgFvbgcblP7tT7nv+H514+Y5rg8qpe2xdRRX4v0XU6aGGq4mfJSjdnZ32pW+m27TXMyQRL1dzgV5v4m+Lmd0OkJx0+0yD/wBBX+p/KuC1rxBfa9cGa9uGk/up0VfoO1Z31r8Gz3xAxWMvRy9ezh/N1f8AkfdYHIKdO08T7z7dP+CT3moXGpXDTXMzzyN1Z2yfp9KgozRX5LUqTqyc6ju31Z9ZGEYK0VZB0o5pP4hVDWtf0/w7Yveajdw2VsnWSZwo+nufYUoQnUkoU1ds0jFyajFXbNCqGta9pugWbXeqXkNlbL1lmcKM+nPU+1eEePP2p4YvMtfC1t579Pt10pVB7qnU/U4+hrwPxF4r1bxbfG71bUJr2bPHmN8qeyr0UewFfoOV8GYrFWqYp+zj26n2eX8L4rFWniHyR/H7unzPoHxx+1RaW/mW3hiz+2Scj7ZdArGPdU6n8cfQ14J4o8ba540uvP1fUZ7sg5WNmxGn+6g4H5Vh/jR+NfrGW5HgctVqNP3u71Z+kYHJ8HgF+6h73d6v7+nyD8KPwo/Gj8a+gPaD8KPwo/Gj8aAD8KPwo/Gj8aAD8KPwo/Gj8aAD8KPwo/Gj8aAD8KPwo/Gj8aAD8KPwo/Gj8aAD8KPwo/Gj8aAD8Kkt7aW8uI4IInmmkO1I41LMxPYAdTX0L+zt+x/rPxdWDW9ckl0Twsx3IwH7+7H/AEzB4Vf9s/gD1r7y+HfwX8H/AAstVh8O6Hb2bhcNcsu+eT13SNlj9M49BXfRwc6y5noj8s4g8QMvyepLD0F7Wot7OyT7N6/crn5oeHf2afif4oUNY+DNRCHo10q236yla6KT9i74vRxsw8KrJj+Fb+3yfzkr9SNo9AKMfLXof2dT6tn5dU8Us3lK8KUEvNN/jdH4w+LfBuseBdbm0jXtPk03UoVVngkKkgMMg5BIII96x/wr3v8Abhm8z9ojW1xjy7e1X6/ulP8AWvI/h/a299488NW12AbWbUrWOXPTYZVDfoTXiTjy1HFdHY/oPLsxqYrKaWYVo2coKTS81fQ+7P2Vf2U9K8IaDYeJ/FNhFfeI7uNZ4be6jDJZKwyoCnjfjBJIyOgxgk/VCwoqgKgA+lEACxIAMAAAU4d+eK+qp040oqMUfxfmua4rN8VLFYqd29l0S7Lskcd8RvhT4a+KWhy6Z4h02G8iZSI5tgEsJP8AEj9VP0/HNflj8ZPhhe/CH4gal4avCZlgIkt7grjzoW5R/wAuD6EEdq/YA5r4E/4KMW9pH428KTRbftbWMqy+uwOCv6s9cGOpR5PadUfpfhtnGJo5msvcm6dRPTomle67bWZ8ifhR+FH40fjXgH9TB+FH4UfjR+NAB+FH4UfjR+NAB+FH4UfjR+NAB+FH4UfjR+NAB+FH4UfjR+NAH2n/AME2QP7Q8fnHPl2P856+5a+IP+Cbarv8ePj5iLIZ/wC/1fb56V9Ng/4Efn+Z/G/HrvxFif8At3/0lCHvXxL/AMFIpB5fgVO+67P6R19tetfEH/BSJh5ngYZwf9LP/oqljP4D+X5i4DV+IcN/29/6Sz4n/Cj8KPxo/Gvmj+yQ/Cj8KPxo/GgA/Cj8KPxo/GgA/Cj8KPxo/GgD039mXSv7Z+Pngq2x01BZj9I1aQ/+gV+tK4VR9K/Mj9hrSxqH7Q2kzEbvsVrc3APplDH/AO1K/Tevfy9fu2/M/lnxQrc+b06a+zBfe2x30ryv9qDVl0X4C+NbgkKW09oBk95CIx+rV6nXz/8AtyagLP8AZ61qMnBubi2iHv8Avlb/ANkrtrStTk/Jn5zkdH6xmuFpPrOP5o/Mj8KPwo/Gj8a+TP7rQfhR+FH40fjQMPwo/Cj8aPxoAPwo/Cj8aPxoAPwo/Cj8aWmIT8KPwo/Gj8aQw/Cj8KPxo/GgA/Cj8KPxo/GgA/Cj8KPxo/GgA/Cj8KPxo/GgA/Cj8KPxo/GgA/Cj8KPxo/GgA/Cj8KPxo/GgDe8K+PNe8E3Al0jUZrYZy0Od0T/VDwfr1r33wL+1PYX3l23iW0/s+Y8fbLbLxH3K/eX8M18yfjR+NfP5jkWBzJfvqfvd1ozxMdk2Dx6/ew97utH/AMH5n6F6TrVhrlml1p93DeWz/dlhcOp/EVcye1fAHhvxhrHg+8F1pGoTWUmcsqN8j+zKeD+Ir3/wH+1Na3Xl2vii2+xyYx9ttlLRn3ZOq/hn8K/Js04NxeDvUwv7yH4/d1PzbMOGMVhbzoe/H8fu6/I+gee9IPm5qnpOt2OuWaXdhdw3ls/3ZoHDKfxFXa/P5wnTbjNWaPjnFxbTVmFWLHUrnTLgTWs0kEg/ijOPz9ar9KKdOrUpSU6bs1s1ozOcIzXLJXR6h4a+LStsg1dNp6faIxx/wJf8Pyr0ezvoL+FJbeVJo26MhyK+aPpWloniK/8AD8/mWVwyDPzRnlG+or9cyLxBxOEtRzJc8P5luv0Z8ljuH6dS88M+V9un/APo2iuF8M/E6y1jZBegWV0ePmP7tj7N2+h/Wu4jYNyDmv3nL80wmaUvbYSopL8V6rofC18PVw0+SrGzJKKKSvWOcWiiigAooooAKKKKACiiigAooooAKKKKACiiigAooooAKKKKACiiigAooooAKKKKACiiigAooooAKKKKACiiigAooooAKKKKACiiigAooooAKKKKACiiigAooooAKKKKACiiigAooooAKKKKACiiigAooooAKKKKACiiigAooooAKKKKACiiigAooooAKKKKACiiigAooooAKKKKACiiigAooooAKKKKACiiigAooooAKKKKAE4x7Un4UelV7y+hsYXmuJFijQZZmOAKznONOLlN2SGk5OyLFc/4i8Zaf4ZQi4l3zkZWCPlz/gPc1xPir4rPLuttHGxOhunHJ/3Qen1NeczSyXEjyyyNLIxyzuckn1Jr8e4g8QKOFvh8sSnP+bovTufWYDIZ1rVMT7q7df8AgHQ+JvHuo+ImZC32a0PSGMnn/ePf+Vc2KKK/BMdj8TmNV1sVUcpPq/07I+8oYelhoclKNkLRRTHcRqWc7QBkk9BXAk3ojqHcZqtqGpW2k2b3N5cR2tvGMvNK4VVHuTXk/wARP2kNE8L+bZ6QF1nUVypMbfuYz7v/ABfRfzFfNnjP4ha948vPO1i+eVFOY7eP5YY/ov8AU5PvX3WU8JYzH2qV/cp+e79EfV5bw5i8dapU9yHnu/RHu3xA/aisrHzLTwvb/bp+R9tnBWJT/sr1b8cD618+eJPF2seML43er3015LnKh2+RPZVHCj6Vk0V+xZbkeCyuNqMPe7vV/efp+AyfCZcv3Ufe7vV/16Cc0tFFfQanthRRRQAUUUUAFFFFABRRRQAUUUUAFFFFABRRRQAUUUUAFe0/sp/BVfjJ8SI47+FpNA0sC6vvR+f3cX/AiDn/AGVavFq/Qz/gnt4bj074S6lquALjUdRfL452RqqqPwbefxrrwtNVKqT2PguNs2qZRk1SpRdpytFPs3u/VK9vM+orKzhsbaOCCNIYYlCJHGoVVUDAAA6DFWTRmjrX1B/Grbk7sYzBec01pk7uo9ia+Iv20f2kvEvh3xe/gfw1eyaRDbwRyXt5Ads8jMMhFbqqhSpyOST1x1+N9U17UtamM2o6jd38pOTJdTNI2fXLE15lXHRpycUr2P13I/DnF5vhIYyrWVOM1dK13Z7N6pK/qe0fttMG/aK8QEHI8q15H/XBa8MileGRJEO10YMrDsQcg0jyNI2XZnOAAWJPA6Ckrwqkuebn3P6UyzA/2fgKWBlLm5IqN7WvZWvbU/Vf9nP46ad8ZvAtnOLmOPX7WJY9QsgcMkgGN4HXY3UH3x1Feu9F5OTX4t6D4i1TwrqcWo6NqF1pl9H9y4tpGjceoyO3tXtFj+278WbOzSBtatbllGPOmsYy5+uAAT+FexSzBKKVRan4NnXhjipYmVTLJx9nJ3tK6a8tE7rsfpL4o8UaZ4P0W81bV72Gx0+1QySzzNhQB/X0A5Jr8qv2g/i0/wAZviZqGuqrx6egFrYxP1SFCcE+hYlmPpux2rF+IHxd8X/FK5WbxNrt1qYVtyQNiOGM+qxqAoPvjNcjXJicU63upWR9zwfwTHh6bxWKmpVmrabRXW19W33sFFFFeefqwUUVr+EfCOseOtet9G0Gwm1HUbg4SGEdu7E9FUdyeBRq9EZVa1OjTdWq0orVt6JLzMiljjeaRURS7scBVGSa+9PhH+wDoml28F747u31e/OGOnWjmO2T2ZhhnP0Kj2NfTvhj4deGfBcPk6HoOn6WmMZtbZEY/UgZP416dPAznrJ2Px7NPE7LsJN08FTdVrre0fldNv7j8ho/BPiKaEyx6BqbxjkutnIR+e2sy8sbnT5jFdW8ttL/AHJkKN+RFftZ9njHRF/IVm614V0fxJatbarplrqNu3WK6hWRfyYGt3l6tpL8D5yl4r1Of97hPd8pa/8ApJ+L9Ffoz8Vv2FfBfjGG4vPDIbwtqzfMqwZe1ZvQxH7o/wBwgD0NfCfxL+FfiP4SeIH0jxHYm2mI3QzKd0M6/wB6Nu4/UdwK8+th6lHdaH6pkPF2W8Qe5Qly1OsZaP5dGvQ5KiiiuU+1Pt3/AIJuxjyfHL9y9oPyEv8AjX2yPvV8V/8ABN2PGn+OHzwZbUfksn+Nfag7V9Ng/wCBH5/mfxpx278Q4n1j/wCkoWvhr/gpF/x+eBv9y7/nFX3L618J/wDBSL/kNeBR/wBMLz/0KKjGfwX8vzNuAFfiHD/9vf8ApLPjSiiivmT+xQoorQ8P+HdU8WatBpej2E+pX9w22OC3Qu7e/HQepPAp7mVSrCjB1Kjslu2Z9JkV9h/DD/gnzqGpww3vjfV/7NRhuOnadh5R7NIQVB/3QfrX0X4T/ZB+FnhWNSnhiHUpwOZtSdrgn32sdo/ACu6ngas9Xp6n5hmXiPk2Ck6dG9WS/lWn3tr71c/LKiv2Cg+DHgS2XEXg/Q0H/YPi/wDiar3vwK+Ht8rLP4M0SQN1/wBAi/otdH9ny/mR80vFfDX1wrt/iR8Wf8E8tLe5+LGtXpHyW2lMpP8AtPImP0Vvyr9D88VwvgH4L+DfhlqWoX3hjRI9Jnv1RbjypHKsFJKgKzEL949AK7jIHtXp4ek6VNRe5+O8U5zTz3M542jFqLSSTtfRa7eY71r5R/4KI6obX4V6JZL9671ZC3+6sUpP67a+rq+Iv+CkV+f+KIsw3BN1KVz7RgH+dTi3ajI6uC6H1jP8LF9Hf7k3+h8TUUUV8uf2iFFFFABRRRQAUnNLRRqB9TfsG/CvTvHXiXxJqut6fb6lptlaparb3USyRs8rbs4YEZCp/wCP19E+Mv2G/hl4paSWzsLnw9cPyX02cquf9xgygewAqL9hfwYvhf4HWmoOCtzrVxJePu67QdiD6YQH/gRr6KA7V9Hh6EPYx51e5/IXE/EeOWfYirgq0oRi+VWbS93Tbbe58CeNP+Cd/iPT1aXwz4is9WXORBfRNbyY9Aw3KT9dtfPfxG+C3jL4TtD/AMJPo8lhFO5jin8xHjkYDOAUJGcdjg1+v7Lu68ivz/8A+Ch/jJdT8d6B4bibK6ZaNcy4PG+ZsAEeoWPP/Aq5sVhaVOHPHQ+24M4xzrNMxhgMQ1ODTbdrNJLyst7dOp8l0UUV4p/Q4UUUUAFFFFABRRRQAUUUUAFFFFABRRRQAUUUUAFFFFAGz4X8Zaz4NvRc6RfS2b5yyKcpJ7Mp4P419DfD/wDah0/UljtPE0I0y5OF+2QgmFj7jkp+o9xXzBRXz+ZZHgs0jatD3u60f/BPDzDJ8JmS/ex97utH/wAH5n6IWN9balapcWs8dzBINyyRsGVh6gjrU3B+tfCHgv4keIPAN0JNKvWSAnMlrN88Mn1XsfcYPvX0p8Pf2itD8XeVaant0XU2wAJm/dSH/Zft9Gx+NfjmbcJ4zL71KPvw7rdeq/yPy/MuHcVgbzh78O63Xqj12imoyuoKtkGnV8M01oz5YQ10/hj4gah4dZY2Y3dmP+WMh5H+6e306VzFHBr0cDmOKy2qq2Fm4tdv16NHLiMNSxUeSrG6PoLw/wCLbDxJFutpcSqPmhfh1/Dv9RW5XzLb3EtpKs0MjRSqcq6HBB+tekeFPiuV22+sjjoLpR/6EB/MflX75w/x/QxlqGZWhP8Am6P17HwWOyGpRvUw/vR7df8Agnqf4UVBa3kV5EksMiyRsMqynINT+tfrsJxmlKLumfKNOLsx1FFFaiCiiigAooooAKKKKACiiigAooooAKKKKACiiigAooooAKKKKACiiigAooooAKKKKACiiigAooooAKKKKACiiigAooooAKKKKACiiigAooooAKKKKACiiigAooooAKKKKACiiigAooooAKKKKACiiigAooooAKKKKACiiigAooooAKKKKACiiigAooooAKKKKACiiigAooooAKKKKACiiigAooooAKKKKAGZ4o3YzUN3dRWMDzTyLFEoyzMcACvKvF3xSe732ukExRchrk8M3+6O316/Svm85z/BZJS9piZ69Ird/I78Hga+Nny0lp1fRHZ+KvHlh4bRo8/aLzHEEZ5HuT2FeP8AiDxRf+JLjzLuX92DlIU4Rfw9fc1lu7SMWdizMclmOSTTcV/Nmf8AFuOzyThfkpdIr9X1P0XAZTRwS5t5d/8ALsLRRRXwx7w3jOD1pefWs3X/ABFp3hrTnv8AU7yKztoxy8jY/ADufYc183fEr9pq+1jzbHwwj6facq17IP3rj/ZH8A9+v0r6DK8kxmbTtRj7vVvZHrZfleKzKVqEdOreyPa/iD8XvD/w+hK3s/2jUCMpZW5DSn0J7KPc/hmvmH4h/GzxD4/aSCSX+ztLJOLK3YgMP9turfy9q4Ca4lupnmnkeaaQlnkkbczE9SSeppn4V+15Rwxg8rSnJc8+76eiP1XLOHsLgLTmuefd9PRf0xaKT8KPwr7E+rFopPwo/CnqAtFJ+FH4UagLRSfhR+FGoC0Un4UfhRqAtFJ+FH4UagLRSfhR+FGoC0Un4UfhRqAtFdX8NfhX4j+LPiBNI8O6e11NwZZm+WGBM43yP2Ht1PYGvv34Y/sYeE/A/g3ULLUkXWdb1K0ktrnUJF4iDqVIhU/cxn733jjr2rqo4adbbY+H4g4uy/IGqdWXNUf2Vvbu+y/Fn5r0VpeJvD914V8Ralo16my7sbiS2kH+0jFTj24rM/CubbQ+zpVI1qcakHdPVC0Un4UfhS1NRa/R79gHVo774HtahgXsdSnhZfTO2Qf+h1+cH4V9j/8ABOfxiLbXvFHhiWQ5uYo7+BCeModkn4kOn/fPtXdgpctZeZ+ZeIuElishnOO9Nxl+Nn+DufeVJS0V9KfyIfnJ/wAFAPCcuj/F6z1sRbbfV7Ff3nYyRHYw/BfL/OvmKv1R/aL/AGeYfj9pui2r6p/ZEun3TS/aFg80tEykOgG4YJIQ5z26Vy/g39hX4aeGGSXUbW78RXC4wb+chM+uxNoP0Oa8Otg51KsnHZn9FcP8f5dleS0cPiuaVWCtZLonpq7LY/N2x0+61S4W3s7aa7nbhYoI2dj9AOagZSpIIwRwQRX7JaL4I8P+DdLmt9E0ay0uHaSY7SBI84HfA5/Gvxzvjuvrg46yMf1NcmIw/wBXS1vc+74V4tXE1Suo0eSNPltd3bvfyVtvM6X4V/D24+KnjvTfDFrfQWFxfFwk9wGKAqjPjjnJCkD3r688Of8ABOLTIiH17xfd3I7x2FssP6uX/lXyV8F/ER8J/Frwlqu7y44NSh8xs4wjOFf/AMdY1+wSHdGp74rqwVGlVi3JXaPivEPPs2yjF0qWDq8lOceiV7p66tX6o8D8N/sP/CvQWSSfSLjWJl5D393Iw/75Uqp/EGuf/as+CPhbSPgDr8/h3w9p2l3Vh5N0HtLdI2KrIofLAZxsLH8K+nf0rl/if4bPjD4feItFH376wngX2ZkYA/mRXpyoQUJRUeh+NYPiDMXmFHEYjESlyyi3eTasmr9bbH45UUMpRirKVYHBBHINJ+FfLan9txfMky9oeh33iXWbPStNga6v7uZYIIY+ruxwBX6l/s8fAHS/gf4Ujt0SO5126UPf6gVG52x9xT1CKeg79Tya+af+CfPwrj1TXNV8dXkW6PT82NiWHHmMoMjj3CFV/wCBmvvJRntxXu4Ggor2kt+h/M/iPxHUxGK/snDytThbmt1l29F+foH3jnFL/nNISFBJIAHNfC37Tn7Z+rw+Ib7wt4EuVsbezcw3WrKoaSWQcMsWchVByN3UkHGByfQrVo0Y80j8xyTIsZn2J+rYRbatvZLzPukOuTyMUcN9a/Ia3+PXxFtLxbqPxprfnKd3z3rsv4qSQfpivs/9kz9q+6+Kl5/wiviswjxCkRkt7yMBFvFUfMCo4DgZPHBGeBiuWjjIVZctrH1udcAZlk+FeL5ozhH4rXul3s+h9V4rhfi58JdE+MfhK40PWYAQwLQXSgeZbyY4dD6+o6EZBru89KRvWu6UVJcstj85w+Iq4WrGvRk4yi7prdM/G34ieAtT+GfjHU/DmrIFu7OXaJFzskQ8pIv+ywwfxrnK++/2/wD4VprXg6y8bWcOb3SXFvdso5a3kbCk/wC65H4Ma+A/wr5bEUvY1HE/tLhXO1n+WQxUvjXuyXZr/PR/M+6P+Cb6n+xfGrY+U3NuAf8AgL19nnpXxt/wTfX/AIprxmccfbIP/RZr7Javfwn8CP8AXU/mDjh34hxXqv8A0lAK+C/+CjkjnxV4MQn5FtLggY7lkz/IV96V8Cf8FGpi3jnwnDjhbCVs/WQD/wBlqcb/AAWdvh8r8Q0fSX/pLPkSik/Cj8K+a1P7B2On+HPw71n4o+LrLw9ocHnXly3zOciOKMfekc9lA/wHJAr9P/gf8BfDvwR8PrZ6ZAtzqcyj7bqcqjzZ278/wqD0UcD3OTXB/sW/BmL4cfDiHXL6BRruvItzIxX5ooTzHH+R3H3bHYV9GD0619DhMOqcVOS1f4H8n8c8V1c2xUsDhpWowdtPtNbt+Xb7w59KPoMUvf3rz34rfGzwp8GtLW88RX4illz5FnCN88xHZV9Pc4Az1r0JSUVzSdkfl+Hw1bF1Y0aEXKT2SV2z0Pr3pOlfDPiT/go9dNO6aD4PjWHPyy6hdncw/wBxF4/76NV9H/4KP6rDIBqfg21uEJ5a1vWQj8GVs/mK4/rtC9rn3S4B4hdPn+r/ACur/mfdvPGaXHeuJ+EHxKh+LXgDTfFFvZy2EN7vxbzEFl2uyHke6mu2XNdkZKSUlsz4OvRqYarKjVVpRbTXZrdBivz1/wCCiGsfavijoGmg5Fppfmn0BklYfyjH5iv0KzxX5kftzaidQ/aC1OLORa2lvAP++d//ALOa8/HO1L5n6b4b0fa59Gf8kZP8l+p4BRSfhR+FfPan9ai0Un4UfhRqAtFJ+FH4UagLVjTdPn1bUrSxt0MlxdSpBEijlmZgoA/Eiq34V7H+yP4MPjT49eG4mTdbae7ajOcdBGMp+chjH41dOLnNRXU8vNMZHL8DWxUtoxb+5fqfpt4I8Nw+EPCOj6LbKFgsLSK2X6IgX+lbu7GaPugDtQOv6V9gkkrI/g6pUlUm5yd23d/MR22qWPYZr8jP2g/GLeO/jN4s1bcGja9eCHacjy4v3aEfUID+Nfp78avGR8A/CzxNrwkEctnYyNEW/wCehG1B+LFRX5AsxZiWyxJySe9eLmE9Iw+Z+9+FWA5qmIx8ltaK/N/oFFJ+FH4V42p/RQtFJ+FH4UagLRSfhR+FGoC0Un4UfhRqAtFJ+FH4UagLRSfhR+FGoC0Un4UfhRqAtFJ+FH4UagLRSfhR+FGoC0Un4UfhRqAtFJ+FH4UgPRfh38cfEPgFo7cyf2lpSkD7JcMcoP8AYbqv05HtX1B4B+LPh/4hW4+wXXk3qjMllNhZF+g/iHuP0r4a/CpbW6msbiOe3lkgnjYMkkbFWUjoQR0r4zN+F8Hmd5wXJPutn6o+TzPh3DY+86a5J9119Ufolz+HpS+1fMPw1/acutN8mx8Uo13b8Kt/Gv7xPd1/iHuOfrX0fouvaf4hsIr7TrqK7tZRlZImyPp7H2NfiuaZLi8rny1o6dGtn8z8pzDK8Vls+WvHTo1szQooorwDyzY8OeLL/wANzbrWXMJOXhblG/DsfcV7D4V8cWHiaMLG3k3QGWgc/N+B7ivBWXdTo5JIZFkiZkdTkMpwQa+8yDi7HZJJQb56XZ9PRng5hlNDGrmXuz7/AOfc+nFbNGfevKfCPxUaHZa6uS69FulGSP8AeHf6ivULW4ivYEmhkWWNxkMpyCPY1/SWT59gs6o+0w09esXuvkfnOLwVbBz5aq9H0ZZopKWvojhCiiigAooooAKKKKACiiigAooooAKKKKACiiigAooooAKKKKACiiigAooooAKKKKACiiigAooooAKKKKACiiigAooooAKKKKACiiigAooooAKKKKACiiigAooooAKKKKACiiigAooooAKKKKACiiigAooooAKKKKACiiigAooooAKKKKACiiigAooooAKKKKACiiigAooooAKKKKACiimlgBkniltqwE68Vg+JvGFh4Xt907752GUgTl2/wHua5rxj8T4tP8y00sie46NN1RPp6n9K8purqe+uHnuJWmmc5ZnOSa/I+JuOqOA5sNl9p1NnLpH/ADZ9VluSTxFqtf3Y9ur/AMjV8S+L77xLcbrh9kIOUgU/Iv8Aifesako61/PGLxlfHVZVsTNyk92z9Bo0KeHgoU1ZIKOnSkPNY/ijxbpfg7THvdVu47W3XpuPzMf7qjqT7CsaVKpWmqdNXb2S3OiMJVJKEFdvobPTrXknxO/aC0fwWZrHTdurauuVKRt+6hb/AG2HU/7I/HFeQfE39obV/GDS2OjmTSdJbKsynE0o/wBph90ew/EmvIea/Wcl4M2r5j/4Cv1Z+jZVwq5WrY7/AMBX6v8ARG54s8bax421E3er3j3D5OyPpHED2VegH6nHNYXHrS80c1+sUaNOjBU6UUorZLRH6VSpU6EFCmrJdEJx60cetLzRzWxqJx60cetLzRzQAnHrRx60vNHNACcetHHrS80c0AJx60cetLzRzQAnHrRx60vNHNACcetHHrS80c0AJx60cetLzRzQAnHrXuv7Of7LWq/HCb+07m5Gm+GIJfLmuVIaWVhgsiL2OCPmbgZ6GvC+a+xP+CefxEFlr2u+C7mXEd5GL+0Vv76YWQD3KlTj/YNdOGjCdVRnsz4vjDGY7A5NVxGAdpRtra9lfVrzW+p9kfD/AOHGgfDPQYtI8PadHYWidQoy7tjBZ2PLMcdTXVc8igcL6UZ/OvqYxUVZH8YVa1TETdWrJyk9W3uz85v2+Ph1/wAIz8UrbxJBEy2mvwbnYdBPEArj8VMZ+ua+YfxNfqP+158K5vih8Ib2HT7Z7rWtNlS9s4oxl5GX5WQDvlGb8QK+Uvh3+wX458UeVceIbi28L2ZOTHJ+/uNvsinaPxbPtXz+Iw8/bNQV76n9OcI8X4CjkcFmFZRlT93XdpbWW70dtuh8yVebRNRXSxqbWNyunbxF9sMLCLzCCQu/GMkAnGc8V+mHw7/Yv+G/gVYpp9NbxDfqc/adWIkXPtGAE/ME+9cT/wAFBLSGx+D+jQ28SQxLq0aqkahQB5UvAApSwcoU3Ob2OjD+IuGx+ZUcBgaLanKzlLT7lrf529D5k+B/7KfiP44aQ2safqenafpUc7W7yTs7zKyhSQEUejDqR1r7B+Bf7HOkfBfxJbeIf7fvtU1iGN4zhFigKsMEbPmb3+92FeP/APBOjxmtvq3ijwvLJzPHHfwJnjKnZJ+ODH+VfdWPxruwdGlKCqW1PznjriDOKeYV8rnVtR6JJK8Wur38nqOXpS0UV6h+ODOceho57Um4c4FfOfxu/bK0X4O+KL/w2/h/UNU1e2VGPzJDAwdQwIckkjB5+XrkVnUqQprmm7HpZdluLzWv9XwcHOe9l27n0DqziPS7xiekTnP4GvxYuGDXEpznLH+dfRvjj9u74heKIZ7bTI7Dw7aSAr/o8XnS7TxgtJkfiFFfN5JYkmvBxleNZrk6H9N8A8NY7IIV545JOfLZJ3atffp17sdHIYZEkVsMpDA+4r9kvh34ij8WeBfD+tQnKX1jDcD/AIFGrY/Wvxr5r9RP2MPEQ1/9n/w4rSb5bLzrNx/d2SNtH/fBT861y+XvuPdHkeKmE58Fh8Ul8Mmvk1f9D3SmTR+ZGw9sVJRXun80n46fF7w+3hX4peLNJZfKFtqc6qv+wZCUP4qQa5D8a9//AG4vD50X9oDVLjbhNTtYLxTjr8piP6xGvAea+Sqx5ajj2P7oyPF/Xcpw+JT1cE362V/xP1T/AGR/Cq+FfgH4Wh27ZryD7dIcYJMpLjPuFKj8K9k7k1yPwlhW1+GPhSJfuppVsB/36Wuu6V9RTjywSXY/inM60sTjq1ae8pSf3tnNfEG41C18Da/LpEMk+qJYzm1iiGXaURtsCj1LYr8x7H9lH4sap86eDruPdzmaWKM/+POK/VwqO4zRtUdBisa+HjXs5PY+j4e4qxXDcKkcLCMnNq7lfpe2zXc/MnS/2GfivqKhptNsdOB/5+r5D/6L3V6N8Mf2H/iF4I8b6F4gbXNHt5NPu47grDJK5ZVYbk5QfeXI/GvvAgfSlxWUcFSjrqevjPELOsZTlSm4qMk00o9H6tgnCgUtLSZFegfmZynxQ8Lp42+HviHQnwBfWM0KtjO1mQ4b8Dg/hX45yRmGRkcFXUkFT2Ir9sp8GFgeRg1+NfxA08aT488SWIGFttSuYQPTbKw/pXi5jH4ZH9A+FGIfNisM3p7sl+Kf6H21/wAE4/8AkRfFn/YRT/0UtfXtfI3/AATlUf8ACvPFBx8x1QA/9+U/xNfXXau7CfwI/wBdT8z40d8/xX+L9EL61+fX/BRSZW+I3hqPncumsx/GUj+hr9Be5r88f+CiEi/8LW0GMEb10gMV9AZpMfyNZ4z+Cz1fD1X4gpekvyPlTj1rsfg94Nb4gfFDwz4f2eZFeXsYmX/pip3SH/vhWrj+a9//AGG9PF9+0Fpkrf8ALpaXE/8A47s/9nrwaUeecYvqz+oM+xUsFlWJxEfijCTXrZ2/E/TS3hWCGONQFVVwAO1TUlLX1x/Czd3c5/xx4qsfAvhPVdf1Bttnp1u9xJjqQozge5OAPcivyN+JHxD1b4peML/xDrNw0t1dOdkeTshjz8saDsoH9T1NfoJ+3d4gfRvgPe2qNsOpXtva/UZMhH5R1+anNeFjqj5lDoj+kfC7K6UcLVzGS99y5U+ySTdvVvUTj1o49aXmjk4ryj90k7Js/WD9lfS/7J+AHguLGDJYrP8A9/CZP/Z69Y9K5b4YaWNC+HfhnTgu0Wum28O3H92JV/pXTr2r62muWKXkfwTmNZ4jG1qz+1KT+9sVuK/Jr9qLWF1z9oDxrcBywS9+zjnp5SLHj80NfrFKf3bH2Nfjl8UL7+1PiV4ru1O4TardOD9ZmNebmD9yKP17wro82YV6vaFvvd/0OX49aOPWl5o5rwz+mhOPWjj1peaOaAE49aOPWl5o5oAT8a+2f+Cc/gxW/wCEq8VSplsx6fbt6f8ALST/ANp/lXxPzX6nfsg+Dh4P+AvhqNovKub+NtQm4wSZTuUn32bR+Fehgoc1W/Y/KPEnH/Vcl+rxetWSXyWr/K3zPa6SlpG6V9GfycfKP/BQrxoNI+GGl+Ho5MT6xehmQd4YhubP/AzHX56cetfTH7fHjRvEPxji0ZH3W+iWaRbc/wDLWT945/75MY/CvmjmvmMVPnrS8tD+xeA8B9RyKjdWlUvJ/Pb8LCcetH416p+zN8Of+FnfGTQtLli8ywt5Pt14NuR5UWDtPszbV/4FX3J8Rv2LPh346VprOwbw3qDc/aNKwiE+8Z+T8gD70UsLOtFyiXnfGmX5Djo4LExd2rtrXl1srrfp0PzH49aOPWvo/wCJH7C/j/wb5lxo3k+K7BScG0/dXAHqY2PP0Vmr581PSr7RbyS01GzuLC7jO17e6iaORT6FWAIrCdKdN2mrH02XZ1l+bR58FWjL56r1W6+4p8etHHrS80c1ke0Jx60cetLzRzQAnHrRx60vNHNACcetHHrS80c0AJx60cetLzRzQAnHrRx60vNHNACcetHHrS80c0AJx60cetLzRzQAnHrRx60vNHNACcetHHrS80c0AJx610Hg/wAeaz4F1AXekXjQcjzIW+aKUejL0P16jPBrA5o5rGrQp4iDp1YqUXunsZVaVOvB06sbp9GfYvwx+PmjeOvKsr0rpWsMAPJkb93Kf9hj/wCgnn616nk9hmvzn5zmvZPhh+0ZqvhTyrDXfM1bSx8qyE5niHsT94ex59+1fkudcGuN6+Xa/wB1/oz80zbhZwvWwOq/lf6P9D605o61leG/FGm+LNNjv9Mu47u3f+KM8g+hHUH2Nav8Vfk9SnUpScJqzW6Z+dSjKEnGSs0FbvhfxjfeGZwYW8y3z89u5+U+49DWEOKK3weMxGBrKvhpuMls0c9ahTxEHTqK6Z9BeG/Flj4mt99tJiVR88LnDL+Hce9bntXzPZ3k+n3Uc9vI0MynKspwRXrHg/4mRap5dpqRFvd/dWTokn+B/wA+1f0Vw1xzQzHlw2PtCpsn0l/kz89zLJJ4a9Wh70e3Vf5noVLTQwPINOr9Z9D5YKKKKYBRRRQAUUUUAFFFFABRRRQAUUUUAFFFFABRRRQAUUUUAFFFFABRRRQAUUUUAFFFFABRRRQAUUUUAFFFFABRRRQAUUUUAFFFFABRRRQAUUUUAFFFFABRRRQAUUUUAFFFFABRRRQAUUUUAFFFFABRRRQAUUUUAFFFFABRRRQAUUUUAFFFFABRRRQAUUUUAFFJS0AN7UZ96KwfEniuz8NWpknbdK33Il+8x9vb3rkxOKo4Ok62IkoxW7ZpTpzqyUIK7ZqahqVvpdq9xdSrBCgyXY4FePeMviNPrpe2sS1tY9Cc4eT6+g9qxPEviq+8TXXmXL7IVP7uFT8qf4n3rFPzcdq/nPifjatmTlhcA3Cl1ezf+S8j9By3JYYe1XEay/Bf5sdRRRX5NvqfWjeN3vSn8qq6lqlno9jLeX1xHa20Q3PNMwVVHuTXzJ8Vf2kLvXPO03ww8llYcq9992WUdPl/uD36/SvfyrJcVm9Tlox91byeyPVy/K8TmVTkorTq3sj0/wCKPx80rwKstjYbNU1oceUjfu4j6yEd/wDZHP0r5W8V+MdW8aao1/q9291NyFXoka5+6q9AP8msdmLMWZssTkknJNJ+NfvGUZBhcpheC5p9W9/l2R+w5XkuGyyN4q8+snv8uyE49KOPSl/Gj8a+mPoBOPSjj0pfxo/GgBOPSjj0pfxo/GgBOPSjj0pfxo/GgBOPSjj0pfxo/GgBOPSjj0pfxo/GgBOPSjj0pfxo/GgBOPSjj0pfxo/GgBOPSjj0pfxo/GgBOPSjj0pfxo/GgBOPSuu+E/jO6+HvxG8P+ILNWaWzukd0UEl4ydsifihYfjXpv7KfwD8P/HXV9Wg1nWLqzbT1jk+xWqqGnRiQW3HOACMEbf4hzX338P8A4D+Bvhgqt4f8PWltcgYN3Ivmzn/to+WH0BxXoYfC1Klpp2R+UcU8a5flftctnSlUm1ZraNmu78n0TO9tZhcW0MqHKyIGB9QRkVNRS19Gfye9xn3vf8KWk/irn/F/jXQ/Aektqev6pb6TZBtvn3TBVLYJCj1OAeBzxQ7LVlU4TqSUIJtvZLVs6EV8of8ABRKZU+FOhxkZMmsIPpiKU1S+In/BQjw7o/n23g/SJ9duMlVvLsm3g/3gCN7D2IX618m/Fz9oTxj8aDHF4hvof7Phl86CwtoVjiifBUEHlicMRlieteXicVScHCLu2fsfCPBmbxx9DMK9P2dODv7zs36Lf77Fn9mXx/B8N/jR4e1a9nW2013a2u5JG2qInUruY9grbW/4DX2140/bo+GvhYmKwurvxFcDgrp8B2r/AMDcqD/wHNfmn+NH415dLFVKMXGJ+yZ3wZl2fYyOMxTldRtZOyereul+vQ/Vr9nn4/Wnx80TVL6DTTpMtjd+Q1s84lYoVDJISFGM/MMf7J5Neuc+ua/O/wD4J9eNm0X4o6n4ekbEGsWZdOf+WsR3Af8AfDP+Qr9EFz36172FqurSUpbn8z8XZPDI82qYWirQsnHro139bhnjOK+B/wDgop4LNj4u8OeJo1+S+tnspcDo0TblP4q7f98198d/evnv9uLwaPFXwM1C8RC9zo88V9HtHO0HZJ+Gx2P/AAGlioc9GXlqXwbj/wCz88w9RvST5X/29p+dmfmZx6UcelOpPxr5c/tMTj0r70/4Jx6+t14T8WaMW/eWt7HdBc9pU25/OI18GfjX1B/wT58QHTfi9qWmGTbHqGmthOzPG6sPx2l/1rswcuWtE/PuPML9ayCvbeNpfc1f8Ln6M0Ui9KWvpz+OD4X/AOCj3h8rqHg3Wlj4kjuLSRx2wUZB+r/rXxbx6V+kf7fPh06t8DW1BU3NpeoW9wT6KxMR/WQV+bv1r5rGR5a78z+uPDrFfWsgjT6wlKP43X5n69fAnUo9Y+Dfg27jIKyaVbdOxEagj8CCPwrvRXzP+wX45j8RfBr+xmf/AEvQrmSBlzz5bkyI30yzD/gJr6Y7mvfoy5qcX5H8x55hJYHM8Rh5fZk/uvdP5oTcN2Ca8s8UftO/DTwbql3pmreJ7e2v7VzFPbrFJI8bA8ghVPNepEc9OK+If21P2Z9X1TXZfHvhaye/E8ajU7K3TdKGUYEqqOWBUAMAMjGecnEYic6cOamrnbw3gcuzLHLC5lUdOMlo00tezbTWv5nquqft4/CvT1Y217qGokdPs9g65/7+bK5i8/4KKeC4c/ZtA1q49NyRIP8A0Ya/PtlKsQwKkcEEdKK8V46qf0LR8NMjirtzl/29/kkfbup/8FIolyNP8DSS+jXOohD/AN8rGf51yupf8FFvFkzH7D4Z0q1X/ptJJKf0218mxxtK4RFZ3JwFUZJNe7fCP9jnxz8TJobnULR/DGiEgtd6hGVldf8ApnFwx47ttHPU0oYjE1HaN2aYrhjhDJaXtsXBRXnKTv6K+r8kjW1P9vj4n3yssP8AZNiD0MNmWP8A487fyr5/17WrvxLreoavfuJL6+uJLqeRUCBpHYsxwOBkk8Cuv+OHwsn+DvxI1Pw5I8k1rEVltLiRcGWFhlW9CRypx3U1wX41zVZ1JO1RvQ+wyTLsow9GOKyulGMZpapatPVX6/I/QL/gnPGB8MvEknO5tXYH8IYv8a+tvWvk7/gnRGR8J/EDk8NrUg/KCA/1r6xr6PC6UYn8mcXS5s9xT/vDfr1r86P+ChfHxq0rnP8AxI4f/Siev0Xr5P8A2xP2ZvEfxc1vSPEXhZILq9t7Y2dxayzCMsocsjKW+Xgu+QSO3WpxcZSpNRVzv4Hx2Hy/O6dfFTUYWau9ErrS7Pz449K+gf2F9QSx/aC06J+DdWdxCv12h/8A2SsPxx+yf49+HPgi+8Ua9DZWljZmMPEtyJJTvcIOgK4BYfxVxvwb8an4d/FHw14h3bYrO8QzH/pi3ySf+OM1eBC9GrFzVtj+m8yrYbP8mxUMDUVT3ZK8XdXtdK/zR+w9FQW8yXEMciMGR1DBlOQQehqavqz+J2rOzPB/20PCMnir4B648KGSfTmjv1CjJxG3zn8ELn8K/L7j0r9rr2zhv7Wa2uI1lhmRo5EcZVlIwQR6EV+Yv7TH7Nup/BnxJcX1hbS3XhC6lLW12gLfZ8n/AFUnoRnAJ4Ye+RXi46i21UWx+/8Ahnn1CjCplVeVm3zRv1ukmvXS6PC+PSrui2L6nrFhZxDMtxcRwqD3LMAP51Tz712vwT08ap8YPBVtjeravakr6gSqx/lXkRXNJI/esfW+r4SrW/li39yufr5ZQrBZwRr91ECj8Bip+lNj4jX6Uo9a+xP4Gbu7so61fJpul3l1If3cMTSNzjgAk/yr8Wrq4e8uZp5fmklcux9STk1+vXxy1A6X8H/GV0rbTHpVyQ3p+6YV+QP6V4mYvWKP6J8KKNqeKrd3Ffcm/wBROPSjj0pfxo/GvHP34Tj0o49KX8aPxoATj0o49KX8aPxoA2fBfhuXxf4u0bQ7cfvdRu4rYHsN7hST7AHP4V+yWlWEWl6bbWcCCOGCNY0UDAVVAAH5CvzY/YZ8GjxP8crS9kXdb6NbyXp44MhHloPzct/wGv0yHTFe9l8LQc+5/MHihj/bZjSwcXpTjd+sn/kl94vBxUF1cJa200rttSNCxY8AADOTUy15N+1J4w/4Qn4G+Kr5ZNk81t9jhwcHfKRHx9Axb/gJr05yUYuT6H5FgsNLGYmlhobzkkvm7H5jfErxU/jfx94h153aUX99NMjHshY7B+C7R+Fc1+FL+NaHh3QrrxRr+naPYr5l5fXEdtCp6b3YKM+3NfH6ykf3hTjSwOGUNoQX3JL/ACPu3/gnz8N/7H8E6p4vuYttxrEv2e2JHIgiJBIP+1Ju/wC+RX10tc/4F8K2vgfwfo+g2QxbafbJbpxgttUAsR6k5J9zW+DX1lGn7Omon8QZ7mUs2zKtjJbSenklol9wuBzXyJ/wUI8RaXpvgXSNIays5tX1G53RTyRKZIIo8F2RiMqSxReOoLV9cv8AKpPtX5XftafEgfEf41axNDIH0/TD/Z1tg5GIyd7fi5c/TFc2NqctK3c+t8P8rnmGdQqfZpe8/Xovv/BM8a49KOPSl/Gj8a+bP6+E49KOPSvs39nP9j/w98Sfgyms+Jo7q21LU5nls7m1lKPDCvyr8pyp3EM3I6EciuS+Jn7BHjPwqZrnwxdw+KLJeVh4huQP91jtbHs2T6V1fVavIppaM+Ep8bZLLGVMDUq8koNx97SLa3s9t9NbHy/x6UcelaeveG9W8Lag1lrGm3el3a9YbuFo3+uCOnvWb+Nc2x9tTq060VOnK6fVCcelHHpS/jR+NI1E49KOPSl/Gj8aAE49KOPSl/Gj8aAE49KOPSl/Gj8aAE49KOPSl/Gj8aAE49KOPSl/Gj8aAE49KOPSl/Gj8aAE49KOPSl/Gj8aAE49KOPSl/Gj8aANzwj421jwLqQvdIu3t348yI8xygdmXof5jsRX1b8Lvjpo/wAQI47O5K6breMG2kb5ZT6xt3+nX69a+NvxpVdo3V0cqynIYHBB9a+Wzfh/C5tG8lyz6Nb/AD8j53NMkw2Zxu1yz6SX690fov1oJ9OtfMPwp/aSuNL8nS/FLvdWvCx6hjdJH/10H8Q9+v1r6V07UrbVrOK7s7iO5tpV3RzRsGVh6givwnNcnxWU1eWvHTpJbM/H8wy3E5dU5K8dOj6MtUUUV4S01PLO38G/EibSGjtdRL3Nn91ZOrx/4j9a9fsb6DUrdJ7aVZoWGVdDkGvmf7vHatzwv4svfC91vgfzIGPzwMflb39j71+tcM8cVsuccLmDcqXR7tf5ryPkcyyOFe9XD6S7dH/wT6D/AJ0tYvhzxPZeJLUTWzgMPvxt95T7itqv6Kw2Io4ulGvQkpReqaPz+dOdOTjNWaHUUUV1mYUUUUAFFFFABRRRQAUUUUAFFFFABRRRQAUUUUAFFFFABRRRQAUUUUAFFFFABRRRQAUUUUAFFFFABRRRQAUUUUAFFFFABRRRQAUUUUAFFFFABRRRQAUUUUAFFFFABRRRQAUUUUAFFFFABRRRQAUUUUAFFFFABRRRQAUUUUAFFFFABRRRQAUlLSUAN7UZ60M21cnpXmnjj4lC332Okvmb7slyOQvsvqfevDzbOMLk2HeIxUrdl1b7I7MLhauLqezpL/Jeps+NPiBb+HY2trfbcX5H3c/Knu3+FeN3+pXGq3T3F1M0sznlmP6D0FQSM8rs7sWdjksxySaT+dfy3xBxLi8+rfvHy01tFbLzfdn6bl+W0sDDTWT3f9dBaKKSvkD2g5rkfiB8TNG+HWnefqM+64cfubOIgyyn2HYe54/lXG/Fv4/WPgvzNN0cx6hrWCrHOYrc/wC0R1b/AGR+NfKuta5f+I9Sm1DU7mS8vJjl5JDk/QegHYDgV+iZDwpVxzVfF3jT6Lq/8kfZ5Nw7Ux1q2I92n+L/AMl5nSfET4qa18SL4vfSeRYo2YbKNj5ae5/vN7n8MVx1FFft+Hw9LC0lSoxUYrZI/WqGHpYWmqVGPLFdEFFFFdJ0BRRRQAUUUUAFFFFABRRRQAUUUUAFFFFABRRRQAUUV7R8DP2V/FXxqkjvQv8AYvhzdhtTuEJ346iNON598gD1zxVxpyqPlirs83H5lhcroPEYyooRXV/kurfoeLjLEADJNer/AA//AGXPiR8RPKlsfD01hYyAML3Uj9nTB6EBvmYH/ZU1+gHwq/Zc8CfCeOGaw0tdQ1ZAM6nqAEspbuRkYT/gIH4168qheAMCvWpZf1qP7j8KzjxRm26eVUtP5pfol+r+R8MeGf8AgnHezQq+v+L4reXvBp9oXA/4G7L/AOg187fHv4Q3PwT+IV14feZ7uyaNbizupFCmWNuOQOMhgyn6e9frgevSvm79t/4Snx98LzrllCZNX8Plrldg+Z4CP3q/gAH/AOAe9aYjBwVNumtUeRw1x5mVTNqcMzq81Kfu7JJN7PRLrpqfGX7LvxDHw1+NOg6hNIUsLp/sF3zgeXKQAx9lfY3/AAGv1cjfcoIPXmvxMVirAgkEHIIr6l1L9v7xb/wienaXpGmW1rqcNrHFcardMZnkcKAzpHgKpJBPO76VzYTExoxcZn2HHXCGLzzGUcVl8U21aWtkktU/Pd7Xex+hjTJCwDOoLHAycZPpUhG6vx+1r40eNPEniSy13V/EV7qF7ZXMd1AsspEUbowZSsYwq8jsK/V/4feK7bx14L0bX7M/6NqFrHcKvddyglT7g5B+lenh8UsQ2krWPyDiThHE8N06NSvNS57p2Tsmul3vf/M6I+1edfH34fj4nfCfxFoKxrJdS25ltd3aZPnj57ZZQPoTXo1NYZBB7iuqUVKLi+p8bhcRPC14V6btKLTXqnc/Ex42hdkdSrqSGVuCCO1JXsP7WXw5/wCFcfGzW4IYvKsNSb+0bX+7tkJLgegDhxj0Arx6vkZxdOTi+h/duWY2GZYOljKe0op/etvlsFFFFQekdn8GPGDeAfit4X10SeTHa30fnNn/AJYsdkg/74Zq/YCJt0anrkZr8TK/W/8AZ58Zf8J78G/C2sNJ5s8lmkMzE5Pmx/u3z/wJT+dezl0/ih8z+evFXAa4fHxXeL/Nfqej1jeLNBt/FHhvVdJuUDW97ay28inoVdCp/Q1sUjcg56Yr2WrqzP5+hN05KcXZrU/FXV9Mn0PVL3TrpDHc2k728kbdVdGKsPzBqrXtP7Yfg0eDvj1rwjXbbakE1CLj/noPn/8AIivXi1fIVI8k3F9D+8coxizHAUcWvtRT/D9Ar079mXxB/wAI18efBd4W2B75bVuccSqYsf8Aj9eY1a0fUpdH1ax1CBzHPazpPG4/hZWDA/mKUJcslLsXmWGWMwVbDv7UZL70z9q1OVBpRVDQ9Qj1bR7K8iIaK4hSVGHQqygj9DV/2r7BbXP4LlFxk4vdHnf7Qnh//hKPgv4w04R+a76dNIigZJdFLrj33KK/I2v2vu4UmtZYnUMjKVYEZBB6ivxm8X6L/wAI34s1rSCCPsN5Nbf98OV/pXi5jHWMj+hfCnFXhisI/wC7JfPR/kj1H9k/4yD4Q/FG2kvpzFoOqAWl9k/KmT+7lP8Aut1P91mr9SoZkmjR0YMrjIKnIIr8Tq+xv2T/ANr+Hw7Z2fgzxxclLCLEVhq0pJEK9BHKeyjoG7dDxyIwWIUP3c9jt8QuE6mN/wCFXAx5pJWnFbtLZru1s/I+8SKaVDcEZFQ2l5DfQJNBKk0UgDJJGwZSDyCCOoqxjNe8fzY04uzPOvGX7P8A8PvH8zXGueFbC6u2+9dRx+VKfq6EMfxJrlIP2MPhFC4YeFQx9GvZyPy317eKAeTWLowk7uK+49ejnOZUIeypYmcY9lJpfmcb4R+D/gvwLhtD8M6bp0veaK3XzD9XI3H8TXYbVUYA49uKU4rP1jXLDw/p817qN5BZWkK75JriQRog9Sx4FaLlitFZHn1KlfFTvUk5yfdttnzD+3x8KD4o8C23i+xg332hki52j5ntnIBPvsbB9gXNfnxX2r+0h+2zpuraVqXhTwVBHqUN3G1tc6pcx5hKsNrLGh+9kEjc3HoD1r4qr5vGShKo3Bn9Z+H+HzHCZV7HMIcqTvBPez11XTW9r99j78/4Jz6lHL8OfEunBh5sOq+ey99rwxKD+cZr65Kg81+Wn7Kfxwj+C/xBZ9ReQeH9URba9KgnyyCTHLgcnaSQcdmbqeK/T7SdWtNc0+3vbC4ju7S4QSRTQuHV1IyCCOCK9fB1FKkl1R+H8f5TWwGc1K7j+7q+8n0vbVeqZfopaK7z80PMP2ktAHiT4GeNLHbvb+zpJ0H+1GPMX9UFfkr+Ffs/4qjtLjw7qUN7JHBaSW0iSySsFVVKkEkngDBNfjHNF9nmkiJBKMVypyDg9jXh5jH3ovyP6O8Ka0pYfFUHsnF/emn+SP0V/Yl+OkHjzwTF4T1S4Ua/okYjQMebi2GAjj1K8KfoD3r6eySuRxX4veF/FGqeC9esta0W7ksdSs3EkM0ZwQe4PqCMgg8EEiv0h/Z7/a00D4wWtvpupvDo3ioDa9m74juD/eiY9c/3T8w9xzW+DxSlFQm9T5bjng6tgMRPMcDDmoyd2l9l9dO3XyPoIdKqX2n22pWsttdwR3VvKpWSKZAyMp6gg8EVaVgw4NLkV6p+OJuLuj558afsO/DHxXM1xa2F14fndtzHS59iZ/3GDKB7KBVD4ffsQeE/h3420nxJaazq13Pp83nRw3JiKFsEDOEB4zn8K+k2XdgnmlB7Vh9XpX5uU+iXEubqi8O8TJwas03fR9NRV+6KWikrc+bPGf2wNW/sf9njxfID880MdsB6+ZKiH9GNfldX6R/t8ambP4EyW4OPtmoQQn3wS+P/AByvzcr57Hu9X5H9S+F9HkyipU/mm/wSQUUUV5p+xhRRRQAUUUUaibsrn3z/AME7/B39n+CfEHiSWIrJqV2tvGzD70cS5yPbdIw/4D7V9ejjFebfs7+DW8B/Bvwro8qeVcx2ayzpj7skmZHH4MxH4V6SK+soQ9nSjE/hviPHf2lm2IxN7pydvRaL8Egr4x/4KMeMvs+ieF/DETDddTyX04zztjXag+hLn/vmvs1m71+Xv7aXjI+Lfj1rESyb7bSo49PiAPAKjc/47nYfhXPjZ8tH1Pp/D3AfXc9pza0ppy+ey/F3+R4ZX09+wP8ADhvE3xOuvE1xGGs9Bh+TcM5nlBVcfRd59jtr5hr9SP2QvhuPhz8F9JSaMRajqg/tG645DSAbVP0QIPqDXk4On7Sqr7LU/cPELNv7NyeVKD9+r7q9Ptfhp8z29elLSUtfSn8inmf7Q3xHHwt+E2v64rhbxYfItBnGZpPlT8id30Br8k2ZnYsxyzHJJr7C/wCChnxI/tDxDovgq2fMVin2+7APBkcFY1I9Qm4/8DFfHtfOY6pz1OXoj+r/AA3yn6jlP1ua9+q7/wDbq0X6v5hW54F8J3fjzxlo3h+yXNxqNzHAPRAT8zH2UZJ9hWHX1p/wT5+Go1nxlqvjG6h3W2kx/ZbVnHHnyD5ivuqZH/bQVy0KftJqHc+24izSOT5XXxb3S0/xPRfi/uPu3w3oNr4X0HT9JsIlhs7O3jt4Y16KiKFA/IVq49aOaOMV9YlpY/hyUpTk5Sd2znfF3gnw9420qSy1/SLPU7TBJjuolYL7gnkH3GDX5KfFNtB/4WJr6eGLT7HoMV08VpF5jSDYp27gzEnDEFuvGcV+lv7VPxK/4Vn8GdavoJzFqN4n2Gz2nDeZICNw/wB1dzf8Br8qa8TMJK6itz+ivCzB1/ZVsZOT5L8sVd2vu3ba+yv6hRRXs/wD/Zj1j48aXrt9aX0elW9iBHBLNGXSac8+WSDwAvUjONy8GvLjCVR8sVqftWYZjhcrw7xOMnyQVrv1dltqeMUV2XxL+D/iv4SaobPxJpUtopbbFdJ88E3+5IOD9OCO4FcbScXF2Z0YbFUMZSjWw01KD2ad0woooqTqCiiigAooooAKKKKACiiigAooooAKKKKACiiigArtfhv8Wta+G94Psz/atOdszWMrHYfdT/C3uPxBriqK5MThaOMpOlWipRfRnNiMNSxdN0q0eaL6H3f4D+Iuj/ELTRdaXcZkUDzrWTAliPow9PccGun7+9fnz4f8Qaj4Y1SHUdLu5LO7iOVkjPUehHQg+hr6t+E3x60/x0sWn6l5en65jHl5xHOfVCeh/wBk8+ma/Ec+4UrYBuvhbyp/ivXuj8jzjh2rgb1qHvU/xXr5eZ63RSdaWvzs+PLOmapc6TeJc2krRTL3XofYjuK9m8G+PrbxJGsE223v1HMeeG91/wAK8PHv1p0MkkEiyRuySKcqynBB9RX2fDvE2LyGquR81J7xe3quzPEzDLKWOjfaS2Z9ObgCKOK858D/ABKS+8uy1R1S5+7HcdFf2Pof516Lu69K/qLKc3wmc4dYjCyv3XVPsz8yxOFq4Sp7OqrP8/QkopKWvbOQKKKKACiiigAooooAKKKKACiiigAooooAKKKKACiiigAooooAKKKKACiiigAooooAKKKKACiiigAooooAKKKKACiiigAooooAKKKKACiiigAooooAKKKKACiiigAooooAKKKKACiiigAooooAKKKKACiiigAooooAKKKKACkpaKAGc8VHNcR28TSyusaKMszcAD1qK/voNNtXuLiRYooxlmboK8Y8bePp/EkzW9uzQ6cp4XoZPdvb2r5DiDiTC5DQ5qnvVHtHr6vsj1MBl9XHVLR0it3/AF1NDxx8Rn1TzLHTXaO0+68w4aT2HoP51wPuOtBOKPpX8sZtm2LzjEPEYqV+y6Jdkj9PwuDpYOmqdJW/X1CjmjvWZ4i8R2HhbS5tQ1K5jtbWEZaRz+QA7k9gK8qnTnVmoQV29kjvjGUpKMVdsvXFxHaQyTzyLFFGpZ5HICqAMkk+lfNXxh/aKk1BptH8KytFbcpNqSnDv2Ij9B/tdT2x1PH/ABa+N2o/EKeSytTJY6GrfLADh5sHhpP/AInoPevMq/aOH+E44flxOOV59F0Xr5n6lkvDUadsRjVeXSPRevn5AzM7FmOWJySeSaKT8KPwr9Q20R+h7aIWik/Cj8KBi0Un4UfhQAtFJ+FH4UALRSfhR+FAC0Un4UfhQAtFJ+FH4UALRSfhR+FAC0Un4UfhQAtFJ+FXdD0ifxBrVhplou66vZ47eIeruwVR+ZFMzqVI0oSqTdkj6H/ZD/ZmHxY1U+JPEULf8IvYyYjgPH26UdV/65rxux1PHrX6MWNnDptpDb28CQW8KhEjjUKqKOAABwABWN8P/B1j4B8G6RoGnRiO0sbdYVwMbiByx9yck+5NdJ7V9Rh6Kowt16n8VcT8Q1+IMdKtN2pq6jHol39XuxO3TimlgF5OB71xnxa+KWk/B/wbdeItYZzBERHFDHy88h+7GvucHk9ACa/O/wCK/wC2D4/+JlxPDbag3hvR2OEstMco5X/bl+8x9cYHtSrYqFDR7m3D3COYcRXnQtGmnZye1+yW7f4H6LeLPi54M8DMU13xLpumSgbjFPcKJMf7ud36V5J4i/bg+E9vDLBHqN3q6sCjLb2MmCDwR84XIr81ZpHuJXkldpJHO5nc5LE9ST3pv4V5UswnLZJH7Pg/C3AUkniq8pS8rJfq/wATZ8YyaPN4q1WTw8Jl0SSd3tEuUCukZOQrAE9M4684rHpPwo/CvNP2ajT9jTjTu3ZWu936+Yc19/8A/BPn4j/214H1TwjczbrjR5vPtkY/8sJSSQP91w3/AH0K+APwr179lP4iH4cfGvQ7qWXytP1B/wCzrvd93ZKQFJ9MOEbPoDXThans6qZ8ZxplX9rZNWpxV5xXNH1X+auvmfq1S0ituUEdxS19SfxgfJf/AAUE+HJ1z4f6d4rtod1zos/lzsvXyJSFyfo4T8zX59c1+zHjvwra+NvCOr6DeD/RtRtpLZz3XcpAYe4OCPpX49+KvDV94N8R6jompwNDfWM7wyKwxypxkex6g9wQa8DH0+Wamup/TnhhmyxGBqZdN+9Td1/hf+Tv96Myiuh8B/D3xB8Stfi0fw9p0l/dyY3bRhIl/vu3RV9zX1J8QP2C7jQ/hXa3miXbap4vslaW9hXOy6BwSkYPQpg4z97noSBXFChUqJyitEfouZcSZZlWIp4bFVUpzdku3nLsul3+Vz455r77/wCCd/jD+0PBHiDw3Kx83TbtbmPn/lnMuMD6NGx/4FXwNLC8EjxyRtHIhKsjDBUjqCPWvoP9hnxg3hv46WenvLsttatZLRlJwN4HmIfrlCB/vGtMLP2dZHkcb4BZjkNbl1cFzr5av8Ln6aUUlLX1B/Gp8Tf8FGfByfY/CniiNAJEkfTp3/vBh5kY/ArJ/wB9V8QV+q37WPg3/hNPgT4ntki825tIPt0Ixk7ojvOPcqGH41+VH4V85joctXm7n9XeGuP+tZP9Xb1pya+T1X5tfIWik/Cj8K88/Wdz9X/2XPEJ8SfAXwbdO5eSKyW1ZickmImPJ/74r1j15r4S/ZN/ae8JfC34U3Gi+KdSlt7mC+kktbeG3klLROqtwQNo+ff1I611/iX/AIKK+GbNmTRPDWpamezXUkduh+mC5P4gV9JTxNJU480tbH8fZpwlm9bNcRTwuGk488rO1lZu61dkfXmMrjqK/Kz9rrw6vhv9oHxVFHH5cV1LHerx1Mkalj/32Wr0XxN/wUL8cakWTRtH0nR4j0aUPcSD8Syr/wCO18/fEP4ja78UvER1rxFdLe6gY1hEixJGAikkDCgf3j71wYvEU60VGPQ/TeBeFM2yPHSxWMSjCUXG17u901tp07nNUUn4UfhXlH7qem/C79ozx38IikOiasZtNU86bfAzW/4LnKf8BIr6W8L/APBRy1eNE8Q+EbiFsczabcLID9Efbj/vo18OfhR+FdNPE1aeiZ8bmfCOS5tJzxFBKb+0rxfzta/zufozD/wUD+HMkeZLbWom/utaoT+j1m6r/wAFEfBNrH/oOh63fS9g0ccY/E7yf0r8+Pwo/Ct/r1XufNR8NMjjK7535c3+STPrXxh/wUQ8U6lbtD4e8P2OjFuPtF1K1y491GEXP1BHtXzr47+Kni34lXf2jxJrt3qfORDI+2Ff92NcKv4CuU/Cj8K5p16lT4nc+xy3hvKcpfNhKEVLvu/vd2LRSfhR+FYH0wtd38Ovjj42+FZ2+HddntbUnJs5MSwE5zny2yAfcYNcH+FH4VUZOLujkxODw+NpuliYKcX0aTX3M+o9L/4KEfEC1jC3uk6He443rFLGx+uHIz9AKqa1/wAFAPiTqUbJZ2+i6WCP9ZFbySSD/vqQr/47XzP+FH4Vv9ZrbczPllwbkMZ86wsb/h917HZ+OvjF40+JUhPiPxFeajDnIty+yAemI1wuffGa42k/Cj8KwcnJ3Z9Vh8LQwdNUsPBQiuiSS+5C0sbvDIroxR1IZWU4II6EGm/hR+FSdLSasz6A+Fv7anj74fLDa386eKdLjAXydQY+coHpKPm/76DV9I+Ef+CgngTWI4xrdlqWgT/xkxfaIgfYp8xH/ARX53fhR+FdlPFVaatfQ/P8z4FyTM5OpKlySfWLt+G34H6u6X+1b8KdYQND4zsI89rotAfykC1uR/Hr4dSLlfGuhkf9f8X/AMVX5DbRR+FdKzCfVI+OqeFWBb/d4iSXnZ/5H643n7Q3w1sYy03jfRAB/dvY2P4AEk1wXiL9uD4WaCJBbavc6zKv/LOxs5Dn6MwVT+Br8zKT8KUswqdEjfD+FeW03etWnL7l+jf4n0H+0t+1Svx40uy0ey0N9K02zuxdLNPMHlkIRkGVAwvDnufrXz7SfhR+FefUqSqS5pPU/VMryvC5NhlhcHDlgul2993di0Un4UfhWZ64tFJ+FH4UALXZfBrwe3jz4qeGNCxvjur6MSj/AKZKd0n/AI4rVxn4V9S/8E+vBv8AbXxT1TXni3w6PZlUYjhZZW2g/XYsn51tRh7SpGPc+a4kx39m5RiMSnZqLt6vRfiz9EIUEcSIBgKuBT6F6UtfWn8O+ZleJNat/Dnh/UdVu38u2s7eS4kY9lRSSfyFfjXr+sTeItd1HVbg/v765kuXzz8zuWP6mv0v/bU8af8ACI/AfWYo223WqtHp8X0c5k/8hq9fmB+FeFmE7yUex/SPhXgOTC18dJayaivRK/5v8D0D4C/D/wD4Wd8W/DmgSJ5lpNcebcg9PJjBeQH6hdv1Ir9coYVgiSNFCqowAowMV+f3/BO/w6t/8RvEOsMM/wBn2Cwrx3lk6/lEw/Gv0FH1rqwEOWm5dz4nxMx8sRnCwt/dpRWnm9W/ut9wVQ1zVbbQdJvNRu5BDa2sTzSyHoqqCSfyBrQ6V86/tz+OJfCfwQubK2dkuNauY7DchwfLIZ5PwKoVP+9XfUn7ODl2PzbK8FLMsdSwkftyS9O7+R+e/wASfGlz8RvHmt+JLot5moXTzKrnJSPOET/gKhV/CubpPwo/CvkZNyd2f3dh6EMLRjQpq0YpJLslohcFiAOSeMAV+r/7M3w3/wCFX/B/QtLlh8rUJovtd5/e82T5iD7qML/wGvz3/Zc+G/8Aws74zaHYyxebp9m/9oXn93y4yCFPszbF/wCBGv1ejUKoA6YxXsZfT3qP0P598Us25p0crpvb3pfkl+b+4XbTf5U7gVi+MPElr4P8M6nrN8/l2ljbyXMrdwqKWOPfivabsrs/A4QlUkoRV29EfB3/AAUA+JR17x9p3hG1lY2miRebcKp4NxKAQD67U2/99sK+VK1vGHia78aeKdV12/bfd6jcSXEh7AsxOB7AYA9gKyPwr5KtUdWbm+p/cnD+WRyjLKGDW8Vr5yerf3ml4b8P3/izxBp+i6bD9ov76dIII+mWY4GfQep7AV+uHwj+HNj8J/AOleHLIBktIwJJscyynl3P1bJ9hgdq+Uf2Afgv50138Q9Ut8Ku600oOPwllH/oAP8Av19xjivZwNHljzvdn8+eI2f/AF/GLLqD9ylv5y/4C09bmXr3h3TfFGnT6fq1jBqNjMNslvcxh0Ye4Ir4r/aM/Yk0rw3oOreLPCOof2baWML3U+l3jFkCKCzeW/3gcDhWzk9xX3Oehz0rzX9oTwPrnxI+FOseGvD81tBqF/5cfmXTskYjEis+SqseQCOneuuvRjUg7q76HwvDudYzKsbT9jW5IOS5u1r6tryXzPyUor6rj/4J3+N2jG/X9ER8chTMR+eyuf1z9gz4oaXGzWselavjotpdlWP/AH8VR+tfPfVqy+yz+qaXGWQ1ZcqxUb+en4uyPnSiug8YfD3xL4Auhb+IdDvdIckqpuYiquR/db7rfgTXPfhXN8OjPrqNeliIKpRkpRezTuvvQtFJ+FH4UG4tFJ+FH4UALRSfhR+FAC0Un4UfhTEmnsLRSfhR+FIYtFJ+FH4UALRSfhR+FAC0qs0bq6MVdSCGU4II7g038KPwotfRhvoz6G+D/wC0YYTBo3iuUsvCRam3UdgJfb/a/P1r6PjmSeNJYmV0cblZTkEHuDX5116p8I/jpf8AgGWKw1EyX2hMcbM5eD3T2/2fyx3/ACziHhONbmxOAVpdV0fofnOdcNRqXxGCVn1j0fp2fkfYXNL1rP0LXrHxHpsF/p9xHdWsy7kkjOQfb2Psav8A8VfjM4TpycJqzR+YSi4txkrNC/XrXoXgf4kPYmOy1SRnt+iXBySns3qPftXnmA3WnV7GU5xismxCxGFlbuujXZo8/F4OljKfJUX/AAPQ+mopEmjV0ZWRhkFTx9akrxLwP8QJvDsi2t2Wm09jj1aP3Ht7V7La3kV9bpPA6yQuMqynIIr+qMg4iwufUOek7TW8eq/4B+X47L6uBqcs9U9n3LVFFFfWHmBRRRQAUUUUAFFFFABRRRQAUUUUAFFFFABRRRQAUUUUAFFFFABRRRQAUUUUAFFFFABRRRQAUUUUAFFFFABRRRQAUUUUAFFFFABRRRQAUUUUAFFFFABRRRQAUUUUAFFFFABRRRQAUUUUAFFFFABRRRQAUUUUAFFFJQAlUdV1e20WzkubqQRRIOSev0Hqaj1rW7XQbF7u7kCRr0Hdj6AdzXhvijxXd+KL4vKfLt1P7qBT8q+59T718HxPxTQyGjyR96q9l2835HtZbllTHTu9ILd/oibxh4zuPFF1jmKzU/u4c/8Ajzep/lXPdaMUV/LeOx2IzGtLEYmXNKW7/rofqFChTw9NU6SskGaOe1HDVwfxS+LWm/DXTszEXOpSKfItFPLf7Tf3V9+/as8Lha2Mqxo0Y80nsjuo0amJqKlSjeT6Gv46+IGkfD3R2vtUmwTkRW6cySt/dUfzPQV8c/ET4mat8RtUNxfyeTaoT5FnGT5cQ9fdvVjWX4t8Xan421mXUtUuDPO/Cr0SNeyqOwrHr98yDhujlUVVq+9VfXovJH7Fk2Q0suiqtX3qj69F5L/MT8aPxpaK+1PrhPxo/GlooAT8aPxpaKAE/Gj8aWigBPxo/GjIpaAE/Gj8aWigBPxo/GlooAT8aPxpaKA23E/Gj8a9J8C/s5/EX4jRrNo3hm6+yNyLq7xBGwPdWkI3D/dzXqmnf8E+fiLcLvutR0KzyOE8+V2/HEePyJreNCpPWMWfL4zifJ8C3CviYqS6Xu/uVz5i/Gj8a+itc/YP+KWkRtJbQ6Vq4HRbK7KsfwkVB+teJeLPAniLwHqBsvEOjXmkXGcKtzEVD+6t0Ye4JqZUqlP4lY6sDnuWZk+XCYiMn2TV/u3/AAML8a7r4EyRR/GbwS0xGz+17Yc+u9cfriuGqfT9Qn0rULW+tXaO4tZUmikXqrqQykfiKiEuWSZ6GPoPFYWrQi7c0WvvVj9rF5Rc+lP281xvwn+IFp8UPh/o3iOyI2XkCmSPPMcg4dD/ALrAiuyFfXxkpJSXU/gyvRnh6sqNVWlFtNeaPPPjb8H9M+NnguXw9qVxLZYkWeC5gALRyKCAcHgjBII9D1FfNln/AME3bVZgbvxxM8OeVh09VYj6lzj8q+1cd6O5rGph6VV801qe/lvEubZRReHwVZwg3e1k9fmmfMOi/wDBP34d6eF+2XWsam38QmuFRT+CIDj8a6eP9iX4Rxx7W8OSyH+81/cZ/R69559aQ0lh6X8qCpxNnVV3li5/KTX5HzF4o/YD+HesW7jSX1HQbjHyPFP5y59xICSPoR9a+SPjh+y74r+CbNe3Crq3h4uFTVLZSAhPQSoeUPvyD654r9VKztY0Wz8QabcWGoWsd5Z3EZilhlUMjqRggg1jUwdOa91WZ9Fk3Hmb5bWj7eo6tPqpav5PdP8AA/Fn8aVXMbBlYqynII6g16f+0Z8H5Pgv8S73R49z6VOPtWnyOckxMT8pPqpBX8Ae9eYV89KLptxe6P6wwWMo5lhYYmg7wmk/v/rU/Wv9nn4hH4nfCLw9rkjq960Agu9vaaM7HJHbJXdj0YV6X/DXwn/wTx+I4s9W17wVcuAt0o1C0U8fOoCSKPUldh/4Ca+7B0r6bDVPaU0+p/GXFOVvJ82rYVK0b3j/AIXqvu2+QMOleb/ED9n3wD8TtQivvEfh23vb2MY+0LI8MjAdAzRlSw+ucdq9I60c10SipK0lc+dw+JrYSftMPNxl3Taf3o5/wj4F0HwHpv2DQNJtNJtRyY7WIJuPqSOWPuea32XcvPT3o/lXGfFD4qeH/hP4Zm1nX71beFRiKFeZJ37Ii9yfyHUkDmleMI32SHCOIx1dRinOpJ+bbf5s+S/27fgfoGhwJ4802eDS7+6nWG6sT8ou3b/logH8YxluxHPXr8keDfEUnhLxdo2twljJp13DdDaeuxw2PxxXXfHH42az8cPFz6rqJa3sYcx2NgGykEef1Y9S3fjsAB51XzFapGVVygrI/srhvK8Xg8mhgsynzyaaa7J/Zv1sv8j9qdN1KDVNNtry3dZLeeJZUkHRlIBBH1Bqh4i8aaD4UtftGs6vZaZB/fvLhIwfpkivy0n/AGmfiQ/hfT/D1v4kuNO0yygS2jjsQsTlUUKu6RRvPA9a851LU73WLt7rULue9un+9NcStI7fUkk16UswVvdjqfkeF8K8TOo3isQoxvpZNu3S7dkvxP0f8ffttfC3R7O5tLe9uvEkrI0TRafbko2Rj777VI9wT+Nfm3dNC11MbcMsBdjGr43Bc8A474qOivMrV512nLofsHDvC+D4bjNYaUm52u5O+17aJJLcT8aPxpaK5z7AT8aPxpaKAE/Gj8aWigBPxo/GlooAT8aPxpaKAE/Gj8aWigBPxo/GlooAT8aPxpaKAE/Gj8aWigBPxo/GlooAT8aPxpaKAE/Gj8aWigBPxo/GlooAT8aPxpaKAE/Gj8aWigBPxo/GlooAT8aPxpasadp9xq2oW1jZwtcXd1KsMUMYyzuxAVR9SaZEpxpxc5uyQkemXc1hLfR20z2ULqktwsZMaM2dqlsYBODgH0qCv1f+BvwP0v4Y/Cu18MXVtb30tyhm1MyIHWeVwN4IIwVAAUeyiuI8efsM/DnxfNJdadDdeGrqQ7j/AGdIPK3evluCAPZdor0ngJ8qkt+x+NUfE/L/AK1Uo16bVNO0ZLW67taNX8r6H5r1+mv7Ffwxl+Hvwftrq8iMOpa1J9uljZcMkZAESn/gADY7FzXO/Dv9gnwf4R12DU9X1G78SNbyeZHbToscGQcjcoyXxxxnBxyO1fUEcaouxV2gdhXXhMLKm+eZ8Txzxphs6oRwOXtuF7ybVr22ST19fkS0UVHJIsUbOxCqoySa9U/Ftz4T/wCCi3jD7Rr3hfwxHLhLaGS/njB6s7bIyfoFk/76r42/GvRv2hviAPiZ8YPEWtwuZLJrjyLXPeGMbFI9N23d/wACrzqvlMRP2lSUj+2uE8veV5Nh8PJWla79Zav7r2PsP/gnDqcMPibxrYMw+0XFpazIueSsbyK36uv51959vSvyZ/Zr+KEfwm+Luj6xdPs02bdZ3rZ4WGTAL/8AAWCt/wABNfq/b3Ed1CksTrJG6hlZTkEHoQa9rATUqXL2P578ScBUw2dPEte7USafmkk1+H4kzEV85/tz/D+88afBs3mnwtPc6LdLfNHGMs0QVkkwPYMG+imvoymTRrNEyOoZWGCGHBrtqQVSDg+p+d5Zjp5ZjaWNpq7g07d+6+ex+JtJ+Nfoh8Vv2C/C3jTUZtS8NXr+FbuZi8lvHGJbZiepVMgp+Bx6AV5Za/8ABOXxI11suPFmnRW+f9ZHbOzf98kgfrXzssHWi7Wuf1XhPELIsRQVSpV5JdYtO6+5NP7z0X/gn78NjoPgXUvF11CyXWtS+VAzdoIyRkf7z7vrtWvrReRWH4L8L2fgrwvpeg6eCLPT7eO3jz1IVQMn3PU/WtwV9BRp+zpqB/LueZlLNsxrY2X23p5JaJfcFfKf7f3xK/4R34d2Pha2n2XmuT5mVeot4iGbPpl9g9xur6rZtqkntX5U/tXfEc/Er41a1cwy+bp2nt/Z1pg/LtjJDMPUM5c59CK5sZU5KVluz63gDKf7TzmE5r3KXvP16L79fkeQfjXVfDD4fX/xS8daT4a05T5t7MFkl25EUQ5eQ+yqCfc4HeuWr9Bf2Dvgz/wing+bxrqdvt1PWlC2gYcx2oOQfq5+b6Ba8TD0vbVEj+juLM8jkOWVMQv4j92C83/luz6W8I+GLHwZ4b07RdNiEFjYwrBEgH8KjGT6k9Se5JNbQ96NvzUdK+qSSVkfxXOcqknObu3q35in86bzzkV5n8evjTZ/A7wPJrlzAt7dySrBaWRk8szSHkjODgBQSTg9Pevmyz/4KRTeZ/pXgVRH6w6lk/rFXPUxFKlLlk9T6bLeF82zeg8Tg6PNC9r3S18rtXPuDnb0/WlFfP3wz/bS+H3xCuIrK4vJfDmoyHakOqKERm9FkBK/TJBPpXvySLJGGVgykZBFaxqRqK8Hc8fHZdi8tqeyxlNwl5rf07mdrnh3TfE2ny2GqWVvqFjMMSQXMQkRvqCMV8V/tGfsQJpdrc+Ivh7FIyRgyXGh7i52gEkwk8nH9w5Poegr7n9KRgGU8ZrKtRhWVpI9HJc/x2R11Vws9OsXs/VH4lspVirZVgcEHqKT8a+n/wBuj4NQeBfGtr4p0uAQ6ZrjN56IMLHcjBYgY4Dg7vqGr5hr5mpTdObg+h/ZeS5rSznA0sbR2ktuz2a+TE/Gj8aWisj2yew0+41W+trOzhe4urmRYYYYxlndjgKB6kmv0D+CH7D/AIZ8L6Taaj40tl1/XZFWRrWQk21uSPuBR/rCO5bIPYV84fsReG7XxF8etNlu0WVdNtpr2NG5BkACKfwL7h7gV+nOB0617GBw8ZJ1Jq5/PfiNxLjMLiY5ZhJuCteTWjd9lfe3XTuefX/wA+HWqWZtrjwZovlMMYWyjRgPZlAIPuDXyP8AtLfsWxeC9Ju/FHgfzZdOtlMt3pUrGR4oxyXjY8soHVTyBk5PSvvkrx7moriBZ4XjdVZGXBVhkfjXpVcPTqRtax+TZPxPmWT4iNalVk431i22mvns/M/FCk/Gu1+NXhWHwT8WPFOiWyKltZ38iwovRYydyL+CsB+FcXXy8lyux/aeExEcXh4YiG00mvRq4n40fjS0VJ1CfjR+NLRQAn40fjS0UAJ+NH40tFAHZfDX4par8N9UEto/n2Eh/f2UjYRvcf3W9/zr7E8FeOdJ8faOmoaXceYOkkTcSRt/dYdj+h7V8E1ueDfGmqeBdaj1HS5zHIOJIm5jlXurDuP5V8Pn/DVHNIOrR92quvR+TPj86yCnmCdWj7tRdej8n/mfffPej6VxPwy+KmmfEjS/NtmFvfRj/SLNz88Z9R6r7123C1+C4nDVcJVlSrx5ZLdH49Wo1MPUdKrG0l0Cuk8G+NrnwzcBG3TWLH54c8r/ALS+h/nXN0VrgMfiMtrxxOGnyyXX9H3Rw4jD08TTdOqrpn0npup2+q2cdxayiWGQZVl/l7GrlfP3hLxhdeFrzcmZbRz+8gzwfcehr3LR9Yttbs0urSQSRMPxB7gjsa/qfhrifD59R5X7tWO6/VeR+X5jltTAT7wez/R+Zo0UUV9yeMFFFFABRRRQAUUUUAFFFFABRRRQAUUUUAFFFFABRRRQAUUUUAFFFFABRRRQAUUUUAFFFFABRRRQAUUUUAFFFFABRRRQAUUUUAFFFFABRRRQAUUUUAFFFFABRRRQAUUUUAFFFFABRRRQAUUUUAFFFFAEefxrN17XrTw/p73V0+FXhVH3mb0A9aNe1228P6e91dPtUcKo+8x7Ae9eF+JvE134n1Bri4O2JeIoR91B/j71+fcU8U0cio+ype9Wlsu3mz3csyyeOnzPSC3ffyQeJ/E914mvjNOdsa5EUIPyoP6n1NZFFFfy5i8XWxlaVevJynLVtn6dRowoQVOmrJAKOuR3obPbrXkPxp+OFv4Hhk0rSmW416ReT1S3B/ib1b0X8Tx12wOBrZjWVDDxu3+Hm/I9HC4Wtjaqo0FeT/DzfkX/AIvfGix+Htm1pbbbzXpFzHBnKxA9Hkx29B3/AFr5E1nWr7xDqdxqGo3L3d5M255ZOp9h6D0A6VBe31zql5Nd3c73NzMxeSWQ5ZmPcmoa/oTJcjoZPStH3qj3f6LsftmUZPRyulprN7v9F2QUUUV9PqfQBRRRRqAUUUUagFFFFGoBUtnZz6hdw2trBJc3MziOKGJSzuxOAAB1JNTaLo994i1W10zS7WS+v7mQRRQQoWdmPQAV+jH7MP7KFh8I7WHxBr6R6h4umTr96OyBHKJ6tjgt9QOMk9NChKtLQ+M4k4nwvDmH56nvVJfDHq/8l5nhtr+w3f6f8Eda17Vnl/4TMW/2u006E7liVPmaNsffkZQRxwDjrXydX7ZSRrIpVhkEYNflL+0/8MD8K/jBrFhBEY9LvH+22PHy+XISSg/3W3L9APWuvGYaNJRlDbY+C4D4sxOcYuvhcdK8pe9Hsls4ryWjXzZ5PRRRXl6n7gFFFW9H0m717VrTTLCFrm9u5lhhhUcs7HCj8zTInONODnN2SNj4f/DzXfih4lt9D8PWbXd9NyTnEcSDq7t/Co9fwGTX6G/A/wDY58J/CyCDUNWiTxJ4jADNc3KfuYWzn91GeBjj5jk8cY6V1/7PfwL034I+C4bCJI59ZuFWXUL8D5pZMfdB67V6Afj1Jr1bnmvoMPg401zTV3+R/KfF3HGJzarLC4GThQWl1o5ebe9uy+8EiWMYCgfSnYprSKv3iB9TUEOoW07FY7iOVh1CuCf0r0j8o5ZPWxO2eKxPFHhHSPGely6brWnW+p2cgw8NzEHU+/PQ+45FbfX3ooaTVmOE5U5KcHZrZrc/Pn9pL9iu58D29z4k8ELNqGjJl7jTTl5rZe7IeroP++h7jJHyhX7ZsgZSpGQe1fnt+2l+zjH4D1L/AITTw3amLQ76Xbe2sS/LazN0cAdEc/k3HcAeHisIor2lM/orgfjepiqkcszOV5P4Jvr5Pz7PqcH+zP8AtKXvwK1iW1uopdQ8MXsge5tYyN8T8DzUzxnAAK8ZAHPAr9FvAPxa8KfEvTEvPD2t2t+rDLRLIFlj9nQ/Mp+or8e6fBNLayrLDI0UinKvGSpB9QRXNQxk6K5Wro+r4k4CwWe1XiqU/ZVHu0rp+q0187n7YecuPvL+dMe6ijUs8ioo6lmwK/HWH4oeM7eNY4vF2uIi8BU1KdQPwD1l6n4m1nWv+Qjq19f85/0q5eX/ANCJrteYx6R/E/P4eFOJc/fxSS8ot/qvzP1+1P4meFNFcrf+JNKs27rPexof1ar+g+LNG8UQtNo+q2eqRLwZLSdJVH1Kk1+MByevNe/fsQWeuXHx40ybShMLCCGZtSZM+X5JQgK/bl9mAe4z2op45zmouO5nm3htSyzAVcZ9au4JvVWTt0369Nz9OqShfuilr2D8LPkb/goj4XjvPh7oWuiIG4sL/wAkyAciORGyP++kSvgCv0O/4KFa8mn/AAm0zTdw83UNSj+U9SiKzMfwO386/PGvm8bb2uh/WnhtKpLIoqeyk7en/D3NrwT4w1HwB4q0zxBpMnlX9hMJo933W7FW/wBlgSD7E1+p/wAE/jp4e+NHhqK/0y4SDUEUC806Rx5tu/cEdxnow4PscivyWq1pWr3+hX0V7pt5cWF5GcpPbSNHIp9mBzWeHxEqD7pnqcVcIUOJYRmpclWO0rX07Py7dj9q93Gao6prdjo9nJc313DZ28Yy8s8gRVHqSeBX5TQftOfFO3s/syeNtS8vp87Kz/8AfZG79a4vxJ438Q+MZlk13W7/AFZl+59suHkC/QE4H4V6Mswjb3Yn5Th/CvGyqfv8RFR8k2/xsfePxi/bu8L+E4ZrDwci+JdW5UXPK2kR9S3Bk+i8H+9Xw18QviT4i+KOvyav4j1GS/umyEU8Rwr/AHI0HCj6de+TXM0V5lXEVKzs2fsmRcJ5bkEb4eF5vectX/wF6fMKKKK5tT7IKKKKNQCiiijUAoooo1AKKKKNQCiiijUAoooo1AKKKKNQCiiijUAooooAKKKKNQCiiijUAoooo1AKKKKNQCiiigAoooo1AKKKKNQCiiijUAoooo1AK+s/2BfhTY+IPFF94y1GaGU6S3k2dqZFZ/NZeZGXqAFOFJ6kn+7XyZWr4X8Waz4J1iLVdD1KfTNQh+7PbvtOPQ9iD6HINbUZqnNSkr2PneIMvxOaZbVwmFqckpK17X06ryvs326H7QKtHTvXwt8Mf+ChF3Zxx2fjrRzeDhf7Q0vCuR6tGxAJ75Uj6V9I+FP2pfhj4wVRZ+LbG2mb/ljqD/Znz6DzNoJ+hNfSU8TSqbSP5FzPhXOMrk1XoNxX2krr71+tj1ndQT3rMtfEuk38Ykt9UtJkPIZJkYfoayPEXxQ8JeFbYz6t4k03T41/inukXPsATyfYc1vzRWrZ83HDV5y5YwbfazOpzXzF+2l8fIfh94Ol8K6VcL/wkWsQmNxG3zW1uwwznHRmGVX6k9q5r4yft86Ppdrcaf4ChbVb9htGp3KFLeP3VDhnP4AfXpXw54g8Qan4q1q71XVryXUNRun8ya4mbczn/DsB0AFeVisZFRcKbvfqfs3B3AmJr4iGOzOHJTjqoveT6XXReu/oZ9FFFeHqf00tNEFfXH7K/wC2FH4Os7Twh42nb+yI/wB3Zao2WNsvaOTuUHZh93gdOnyPRWtOtKjLmieBnWR4PPsK8Li4+aa3T7p/0j9qdL1az1qzhvLG6hvLWZQ6TQSB1cHoQRwRVwEc8/pX49/D/wCMXjL4X3Ak8Na/dafHu3Na7hJC/rmNgVJ98Zr3XQ/+ChXjqwXbqOi6RqfH3kEkTE+pwxH6V7UMwpte+rM/nfMPDLNcPN/U5Rqx6a2fzT0/E/Q/+VLX596p/wAFFPF9xb7bHw1pNnL/AM9JZJJR+Q212/7JX7RnjP4vfFvU7HxJqKS2Q0uSeGzt4VjjjZZYxkY+YnDnqTW0cZSnJRj1PnsXwPnGAwlTGYqKjGCu9bt+lrn2dRRkUtdx+fnl37R3xHHww+EOv6zHKI74wm3s89TNJ8qYHfGS30U1+TDMXYsxLMTkk9TX17/wUK+JDal4m0fwXbSgwaen227VTn964xGp+iZP/bSvkHngCvnMbU9pV5eiP6w8OcqWX5T9bmvfqvm/7dWi/V/M9M/Z3+Ec3xk+J2m6MyN/ZcR+06hIDjbbqRkA+rEhR9c9q/WGzs4dPtYLa3jWGCFBGiIMBVAwAB6AV4V+x78Gf+FV/DOG8vofL17W9t1dhhhokx+6i/4CpyR6s1e/Y6g16mDo+yp3e7PxbjrP3nWZuFN3pU7xj2b6v5vbysH6U15BGu4ninccV88/tm/Gb/hV/wAN30vT5tmva6Gt4Cp+aKLH7yT2wCAPds9jXZUmqcHN9D4rLcBWzTF08HQXvTdvTu/RLU+P/wBrn4yn4sfE+4gtJ/M0LRy9pZqp+V2B/eScddzDA/2VWvEKKK+SqTdSTk92f3FleX0srwdPB0FZQVv836t6hX6EfsA/EjUvFngbWPD+pzS3Z0GWIW00h3EQyK22PP8AslGx7MB2r896/ST9hf4cTeCfhH/at5F5N7r032sBh8whA2xA/UZcez124Hm9rofnXiVLDRyW1Ve+5Lk773f4XPpOlpKWvoz+UD5r/b20mG++BM91JjzLG/t5ovXJYxn9HP5V+bdfoH/wUP8AFSaf8ONE0FJQJ9SvxMU7mOJSWP03NHX5+V85jre1P6w8NadSGRc0tpTbXpovzTCiivrD4E/sVf8ACyvhdc69r13caTqGogPpOwAhIxnEkiH7wc9ACPlAOea5KdOVZ8sEfd5xnWCyOisRjZ2TaS6u78vLd+R4v+zt8So/hR8XNE166JXT97W14cE4hkG1m/4CcN/wGv1isb2DUrKC5tpVmt5kEkckbblZSMgg9wRX5H/Fj4L+KPg3rX2DxBZFYJCfs9/DloJwO6t2PqpwR6V3PwP/AGuPFnwbto9KdU1/w8p+SyupCrwjuIpOdo/2SCPQDmu/C4j6u3TqLQ/L+MOGf9aqdPNcompyStutVurPurvf9D9Qume9Z2v65ZeG9FvNT1C4S0sbWJppppDhUVRkmvkxv+CjegfZMjwjqRusf6vz4wmf97Of0r52+Of7VHir42IdOmWPRvDwYMNNtnLeYQcgyucb8HtgD2zzXfUxtKMfdd2fmeV+H2c4zERhiqfs4X1k2np5JN3f4HnXxI8XHx94+1/xCQyrqN5JOgfqELHYp+i4H4VzlFFfOSld3P6yw9GGFpRoU1aMUkvRaIKKKKNTcKKKKNQCiiijUAoooo1AKKKKNQL+ga/f+GdWg1HTLl7W8hOVdf5Edwe4NfYPwj+Men/EfTxBLstNahXM1ru4cf34/VfbqK+L6sabqV3pF9DeWVxJa3ULb45ojhlNfLZ3kNDOKWvu1Fs/0fc+dzfJqOaU77TW0v0fkfof/Ok9iK8q+DPxttvH9qun6iY7bXo1yUHCTgfxJ7+q9uvTp6t/Ov57xuBr5fWlQrxs1/V15H4pisLVwdV0a0bSX9XXkLWz4V8V3Xhe982H54GwJYc8MPX2PvWL0orPC4uvga0a+Hk4yjqmjz61CGIg6dRXTPo7RdatdesEurR98bdR3U9wR2NaFfPXhfxTdeFr4SwtvgYgSxE8OP6H3r3TRdZtdesY7u1fejDkd1PcEdjX9S8LcUUc+o8k/drRWq7+aPy/MssngZ3WsHs/0ZqUUUV9+eIFFFFABRRRQAUUUUAFFFFABRRRQAUUUUAFFFFABRRRQAUUUUAFFFFABRRRQAUUUUAFFFFABRRRQAUUUUAFFFFABRRRQAUUUUAFFFFABRRRQAUUUUAFFFFABRRRQAUUUUAFFFFABRRRQAys7W9attB0+S6u32RqOndj2A96k1bVrfR7GS6uZBHFGMk9/oPevCvFfii58UagZXJS3jyIYR0Uep9zXwXFPE9HIaHLDWrLZdvN+R7eWZbPHVLvSC3f6Ii8T+KLnxNfmeY7Y14ihB4Qf4+prIoo61/LGLxVbGVpV68uacndtn6hRowoQVOmrJB/Kj2oOe3FeKfHL45R+E4ZdE0SZZNZcbZZlwRbAj/0P27dTXRl+X18yxEaFBXb+5Luz08Hg62OrKhRV2/w82O+N3x0i8IxTaJokiy6464kmXBW2BH6v6Dt1PpXypcXEt5cSTzyPNNIxd5JG3MzHqST1NNmme4meWWRpJZGLM7EksTySTTOPWv6KyfJsPk9D2dPWT3l1b/yP2/Ksqo5XR5Iaye77/8AA8hfwo/Ck49aOPWvfPbF/Cj8KTj1o49aAF/Cj8KTj1o49aAF/Cj8KTj1o49aAF/Cj8KTj1o49aAPr/8A4J46l4dj8Ua/YXdlD/wkjQrNZ3j8uYRxJGufu4JUnHJB54Wvvdcf4V+Nnw58bXnw58caP4jsCftFhOspXOA6dHQ+zKSPxr9e/CviWx8YeHdO1rTZftFlfQJPFIO6sMjPofUdjXv4CopQceqP5Y8SspqYXMljk24VV9zStbyVtV8zaJNfMP7d3wsPjL4Zp4ktIfM1Hw+5lbb95rdsCUe+CFb2Cmvp70qjq2mW+s6bc2F5Es9pcxNDNE4yrqwIIPsQTXfUpqpBwfU/NcozGplWOpYylvB39V1XzR+K34UfhXY/F74fz/C/4j654an3bbO4IgY/xQt80bfipH45rjePWvk5Jxdmf3RhcRTxlCGIpO8ZJNPyeqF/Cvqf9gH4cx+JPiJqPii5QPDoUISBSP8AltLkBvwRX/Fge1fK/wCNfoj/AME99JSz+D+pXoH7y81WQlvUKkagfQEN+ZrqwcOasrnwXiBjp4HIqns3ZztH5N6/ek0fUw96p6vqltoul3moXsqwWlrE00sjdFRVLEn6AGrv0ryL9qxrxf2fvGhstwl+x/Nt6+XuXzPw2b6+knLli5dj+SsDh1i8VSw7dlOSV+12lc+Evjt+1L4o+LmsXdvZX1zo/hhWKW+nwP5ZkTP3piDlif7udo7DufItH1/U/D+oRX2mahdafeRnclxazNG6n2IOaTQPD2peKNVt9M0ixuNRv7htsdvaxl3Y/QdvU9BX2z8Bf2EbbTmt9a+IZjvbnAePRYmzEh6/vWB+c/7I+XjktXzUY1cTO637n9dY7HZFwjgVh5xSVtIpJyl/w/Vs9C/Y9+M3i74reF7mPxPpc7/Y8LDrvlhIrsdCpHGXHcqMHvg9fo3iqmn6fbaXaRWtnBHa20ShY4olCqqjoAB0FWyOK+kpxlCCjJ3Z/JeZYqjjcXUr4ekqcJO6itl/X3BWF4x0PTPEvhnUtM1qOObTLqB4p1kOFKEcnPbHXPbGa5T4vfHbwp8G9JNzrt+v2yRSYNPgw9xMf9lc8D/aOB71+fHxx/ao8V/GWaez85tF8NlsJpds5/eLnIMr8Fz044UY6d658RiadJWer7H1PDfCeZZ5VjVorkpp/G/Lt1b9PvPNPHWg2Xhnxhq+l6bqUGsWFrcOkF7btuSVAflOfXHBxxkHBI5rC/Ck49aOPWvmd2f2HSjOjQjGcuZxSu+/n8z0KT9nr4kRxxSDwXq00ciBkkgt/NVlIyDlcjoav6R+zH8UdbkCQeCtSjP966QQD83Ir9OfhTMLr4Z+F5sZ8zTLZvziWus2+1e2svpySdz+b8R4oZnTnOnGjC6bV9enzPgD4df8E+fEeqTwT+MNUt9Fs/vPa2P76cj+7uxsU+43V9n/AA1+E/hv4T6CmleHNOWzh4MsnLSTNjG52PLH9B2AFdlxRjHSu+lQp0dYrU/Os54nzTPNMXU93+VaR+7r87jfaoLy8hsbeSeeRY4Y1LtIxwqgDJJPYYrO8U+K9K8G6PcanrV/Bp1hAu6Sa4cKo9uep9AOTX5+ftN/tfXfxQW48N+FmmsPDGds9ww2zXuD0I/hj/2ep7+lTWxEKK137FcP8NY3iDEKnQjaC+KT2X+b7I439qr41L8ZviQ8thIz+H9LVrax64fnLy4PTcQMf7KrXi/4UnHrRx618zKTnJye7P7Ky3AUMrwtPB0FaMFZf5vze4v4UfhScetHHrUHpC/hR+FJx60cetAC/hR+FJx60cetAC/hR+FJx60cetAC/hR+FJx60cetAC/hR+FJx60cetAC/hR+FJx60cetAC/hR+FJx60cetAC/hR+FJ+NOjjeVtqKzt6KMmpckt2JtLcT8KPwrotK+HPinWgDZ6DqEqt0kaFlQ/8AAmAFdbpf7N/jfUP9ZYwWK/3rm4X+S7j+lebVzTBYf+LWivVq/wBx51XMsFQ/iVYr5o8w/Cj8K93sf2SdZk4vNcs7f/rjE8p/XbXTaf8Ask6RCq/bNbvLhu/kxpGD+e7+deJW4qyml/y9v6Js8mpxLltP/l5f0T/yPmL8KPwr69sf2Y/Blr/rory9P/Ta5I/9AC1vWnwJ8DWagLoED4/56u0n/oTGvJqccZdHSEZS+R51Ti7BR+GMn8l/mfEn4UfhX3hb/C/wlb42eHNM46brWNv5itq20HTLL/Uafaw+myFV/kK8+fHlBfBQb9XY4ZcZQXw0W/ml+jPz5jtZpOUhdx/sqTUy6Tet0srg/SJv8K/QtbeFf+WaD6Cl2IOij8q5Hx8+mH/H/gHP/rlLpQ/H/gH5+L4X1lgCNIviD/07P/hUn/CG+IP+gFqX/gHJ/wDE1+gHlr/dFG1f7o/Ksv8AX2p0oL7zP/XGt0pL7/8AgH5//wDCG6+OToeo4/685P8A4mom8L6yqktpF8AOSTbP/hX6C7V/uj8qPLX+6PyoXHtTrQX3j/1xrdaS+/8A4B+eTaTer1srgfWJv8KhktpYhl4XQf7SkV+iJjj7oPypGt4W+9Cp+qitFx8+uH/H/gFrjKfWh/5N/wAA/Ov8KPwr9Cbnw/pl7n7Rp1rNnr5kKN/MViz/AAt8I3Gd/hzTOf7tqi/yFdkOPaD+Og16NM6Y8ZU/tUWvRp/ofCH4UfhX21dfAfwLeAhtBhjz/wA8pHj/APQWFYN9+zD4Nuv9THe2X/XG5JH/AI8DXo0+OMulpNSj8jtp8XYKXxRkvkv8z5D/AAo/Cvp3UP2SdKkU/Y9cu7du3nRpKP021zF9+yXrMLf6Hrdlcj/ptG8R/TdXrUeKsprf8vbeuh6NPiTLan/Ly3qn/lY8J/Cj8K9O1T9nHxxpzfJYw3y/3ra4Uj8m2n9K5LVfh34n0XJvdB1GFV6yeQzIP+BAEfrXt0cywWI/hVk/Rr8j1qWZYOt/DqxfzRz34UfhSyRtE211ZW9GGKbx616Kd9meimnsL+FH4UnHrRx61Qxfwpabx60cetAt9xyuy9GYfQ0jZbrk0nHrRx607k8kew6k/Ck49aOPWkWL+FH4UnHrRx60AL+FH4UnHrRx60AL+FH4UnHrRx60AL+Fb3gnx1r3w512PWfDmoS6ZqKKY/OjCnchIJVgwIIOBwR2rA49aOPWhXWqMa1GniIOlVipRejTV0/VH2X8N/8AgodfWmy38baEt4nA+3aUdr/8CiY4P1DD6V9TfD/4/eBvidbk6Dr9tNdBSzWczeVOvr8jYJ+oyPevyO49adHI0MgdHZHU5DKcEV6NPG1IaS1R+VZr4b5VjW54VulLy1j9z/Ro6/4weLn8efFDxNrrMXS7vpWi3dfLU7Yx+CKor0n9jz4Mn4qfEyK9vYN2g6Gy3V1uTKSSZ/dRenJG4+ykd68Gznknmv0S/Yk8ceALT4dWPhzSdRji8TMWnv7a6xHLNKepTJw6gAAbT0AJAJNZ4eKrVk5v/gno8XYqtkeQexwMG3ZQTS+GNrNvtppfzPqSNQqAAcCn0isDS19MfyCUdS1C30nT7i8u5Ut7a3jaWWSQ4VVUZLE+gAr8mfj98V7j4xfErU9ddnFgrfZ7CJj9yBSdvHYtyx92NfXH7enxnPhvwzD4H0y4Kahq6+ZetG3KWwONp7/Owx9FYd6+AePWvCx1bmfs1sj+kvDTIPY0ZZvXXvT0h5Lq/m/wXmL+FH4UnHrSj5iAMk+1eSfurdldnqn7Nvwfl+MnxOsNLkiY6Ra/6VqMg6CJSPkz6ucL+JPav1btbVLO3hghRY4o1CKijCqAMAAeleI/sh/Bf/hUvwxhlvYBHr2r7bu93LhowR+7iP8AuqeR/eZq92r6XCUfZU7vdn8eccZ//beZONN3pU/dj59383+Fg71HJIsMZdiFVeST2qT3r5v/AG1PjR/wrf4ctolhNs1zXg0CFGw0UGMSye3B2j3bPaumpUVODm+h8fleX1s1xlPB0fim7ei6v5LU+Ov2q/i0vxa+LN/c2cok0bT/APQbJlztdVJ3SD/ebJHsFrx38KT8a3PBHg3UviD4q03w9o8Pn399MIkB+6o6s7eiqAST6CvlZSlVlfqz+3sHhsNkuAhRi+WnSju/Jat/meq/so/AWX4zeOUnvoW/4RjS3WS9kIwJm6rCD/tY5x0UH1FfqBa26WsMcMShI4xtVVGAoAwAB6Vx3wf+F+mfCHwLp/h7TVBWBd08+MNPKR88je5P5AAdq7foev4V9HhqPsYa7s/kPi3iKfEOPdRO1OOkV5d/V/8AAMTxV4R0jxpotzpOtafDqVhOMPDcIGU+hHoR2I5FfBf7QH7EmreB/tOt+CVl1nRFzJJp5+a6th1O3/noo9vmHoetfohXzn+2J8fl+FHg86LpU+3xPq8bJCVPzW0XRpfY9Qvvk/w0sTTpSg5T6G3B+aZthMwp4bLXfnesX8LXVvtZdUfmptKsQVwRwRR+FDMWYszEsTkk0nHrXzJ/Za21F/Cj8KTj1o49aBi/hR+FJx60cetAC/hR+FJx60cetAC/hR+FJx60cetAC/hR+FJx60cetAC/hR+FJx60cetAC/hR+FJx60cetAE1reT6fdRXNtLJBcRMHjkjbaysOhBFfWXwT+OEPjaGPSNXdbfXY04Y4C3IHdfRsdR+I9B8j8etSW9zLZ3Ec8ErwzxMHSRCQysDkEH1r57OMloZxQ5Kmkls+q/4B4ea5TRzSlyz0ktn2/4Hkfor7d6K8b+B/wAcIvGlumjaxIsWuxr8shwFuQO49H9R+I7gex/XrX865hl9fLa8qFeNmvua7o/EMXg62BrOjWVmvx815C1teFfFVx4ZvvNj+eByBNCTww9R6EetYtFZYTF1sDXjiKEuWcXdNf1955tajDEQdOorpn0fo+sW2uWUV1aSeZE4/EHuCOxrQr5+8H+LZ/C1/vGZLSQgSxeo9R717rpmpW+q2cd1bSCSGQZVh/nrX9VcMcS0c+w9pe7Vj8S/VeR+W5lls8BU7wez/R+Zeooor7k8YKKKKACiiigAooooAKKKKACiiigAooooAKKKKACiiigAooooAKKKKACiiigAooooAKKKKACiiigAooooAKKKKACiiigAooooAKKKKACiiigAooooAKKKKACiiigAopKWgBnO4cVWvr+HTbSW4uHWKGNcszHgVLcTpbwvJIyoiDJYnAArxLx742k8SXRt7dimnRt8o6eYR/Efb0FfIcR8QUMhwvtJa1JfCu77vyR6mX4Cpj6vLHSK3f8AXUp+NPGE/ii+43JZxn91D6/7R9/5Vzwoor+Tsdjq+YYiWJxEuaUt3/XTsfq1ChTw9NUqaskFGe1Bz2ryH44fGqPwPZtpWlOsuvTL97qLdT/E3+16D8Tx1rAYGtmNeOHoK7f4eb8j0sLha2NrKjRV2/w835FX46fG5PCNvJomiTLJrcgxLKuCLZSP/Qz2Hbqe1fKU00lxM8srtJLISzO5JLE9STRcXEt5cSTzyPNNIxd5HJLMxOSSfWo+PSv6LybJ6GT4f2dPWT3fVv8AyP3HKsqo5XR5Iaye77/8DsLzRzScelHHpX0B7YvNHNJx6UcelAC80c0nHpRx6UALzRzScelHHpQAvNHNJx6UcelAC80c0nHpRx6UALzX3b/wT9+La6houoeA7+Ym4sCbqw3HrCx/eIP91zu/4H7V8I8eldT8L/Hl38MvH2i+JbPd5ljcK8kanHmRHiRP+BKSPxrow9T2NRSPkOKsmjnmV1MNb31rH1W337fM/Y/mjgisrw3r1n4o0Ow1bT51uLO8hS4hlXoyMAQfyNavevqk7q5/FEoypycZKzR8X/8ABQj4W/a9L0nx1ZxfvLQiyviq8mNjmJj/ALrFh/wOvhjmv2V+IHhGz8feDdX8P34za6hbtA5ABK5HDD3BwR7gV+P3inw3d+D/ABJqeh36FbywuXt5OMfMrEZHscZHsa8DHUuWfOtmf0/4Z5z9bwEsuqP36T0/wv8Ayf4WMvmv0S/4J76ql58HdRtM/PaarKrL3AZI2B+hyfyNfnZx6V9cf8E8vHUek+NNe8LTttGqW63NvuPHmREhlHuVfP0Q1lgpKNZX6nveIWDli8hqSgruDUvknr9ybZ+gHcVn65o9r4i0e90y9iEtpdwvbyxnoyOpVh+RNaFH419Jvoz+QYycWpRdmjzv4S/Avwj8G9NNroGnBLlwBNfzfPPN/vN2H+yMD2r0PA60bucV5T8aP2jPCfwVs3Gq3f2vV3XdBpNqQ00noT2Rf9pvwz0qPcpR7JHpQhjc4xXLFSqVZerb/wCB+R6Xf6ha6TZTXd5cRWtrCpeSWVgqKo6kk8AV8c/Hj9u6Gwa50X4dhbu4GUk1qVcxLx/yyU/fP+03HHAYc184fGj9pLxd8arp49RuvsGiq+6HSbRiIh6Fz1kb3PHoBXlHHpXjV8c5e7T0Xc/f+GvDelh+XE5vaUukFsvXu/Lb1NDXtf1LxRqs+p6vezajf3DbpLi4kLux+p7fyr3L9kn9nVPjP4gutR1yGQeFrFWjk2MUNxMy/KisOm3O4kf7I71zfwC/Zx1/44a1G0UMlh4chkH2vVHUhcAjKRZ+8+PwHfsD+nHgnwTpHw88M2Wg6JaraadaJsRF5J7lmPdickk9SajCYZ1Zc89vzO7jXi2jlGH/ALNy2VqrVvd+wvls/wAj85P2hf2Tdf8Ag3PNqmnLLrfhUtkXiJmW2GeFlA6DtvHB74JxXguRX7X3FtFdQPDPGssLgq8bqCpB6gg9RX5b/ta+GfB/hH4vXul+EIDaxRxq95bo2YYp2ySkY/hAUqSM4BJAxjFGLwqpfvIvQOB+McRnUv7NxkbzSvzrZpfzdn59T9C/2fb5bz4J+B5twBbR7UN9REoP6ivQTKkfJcAfWvx+0X40eO/Denw2GmeLtYsrKFPLjt47pgiL6KucAfSqur/FTxp4gjaPU/Fmt30LDBim1CZk/wC+S2P0rojmEYxXunzFfwvxtfFTqe3iouTezbs38vzP1a8ZfGLwV4BTdr3iXT9PYDIieZTKfogyx/AV80/E3/goXplks1r4H0iTUps4W/1EGKEe6xj52/ErXwo7tIxZyzMeSScmm8elc1THVJaR0Prcr8M8swjU8ZJ1Wunwx+5a/idf8Q/ix4r+KmpC98S6vPqDKSYoc7IYs9kjGFH1xk45NcjzScelHHpXnyk5O7P1nD4ajg6ao4eCjFbJKyXyQvNHNJx6UcelSdIvNHNJx6UcelAC80c0nHpRx6UALzRzScelHHpQAvNHNJx6UcelAC80c0nHpViysLnUrhYLS2muZ2OFjhQux+gFTKcYK8noTKUYq8iDmjmvS/Df7PPjLxBh5LBNLgPSS+fYT/wAZb8wK9R8Pfsm6bAqSazq094/UxWyiJPpk5J/SvmsZxLlmD0nVTfZanz+Kz/L8Lo6ib7LX8tD5j5ra0PwVr/iM/8AEt0e8vBn78cLFB9W6D86+zvD/wAIfCPhlley0K185ek0y+c49wXyR+FdcsaqoVFVFHQAcV8ZiuPILTC0b+bdvwPl8RxitsNS+cn+i/zPkPRP2Y/GOqAPdLaaWh/huJtz/kgP6mu+0b9kqwhUNqmuXFy3dbaNYh+ZLV9AdOpzR9K+SxPGGaYjSMlBeS/U+bxHEuY1tpqK8l+ruzzvSf2f/A+k7CujrdOv8V07SZ+oJ2/pXZ6X4d0vRIRHp+m2tnGOiwQqg/QVo80c+tfNV8wxeJ/jVZP1bPAq4vEV/wCLUcvVthtHoKWkpa89tvc5wooopAFFFFABRRRQAUUUUxBRRRRZ9guFFFFHK+wXCiiigAooopDCiiigAoopKAFpNo9B+VLRTTa2Ay9U8NaVrkXl6hplrep/dngV/wCYrjNY/Z98Eaurf8SkWcjf8tLSRo8fQZ2/pXo3PrRzXo4fMcXh/wCDVkvRs6aWLxGH/hVHH0bR8/az+yTZTKW0rXZ7duy3USyg/iu3H5GuA1v9mfxlpYL20drqielvNtb8nx+lfYAz3NH0NfS4bi/NMPpKSkvNfqj3sPxLmNHRzUl5r9VZn5/614P13w42NT0m8sh2aaFgp+jYwfzrH5r9FmjWRSrKrKeuRkVx2vfB3wh4kZnvNCthK3WW3UwuT6kpjJ+tfW4XjyD0xVFrzTv+DPpMPxgtsRSt5xf6P/M+GuaOa+mfEH7JljPufRtYntX6rFdoJV+m4YI/WvLvEn7PvjPw7ll05dTg/wCelg/mH/vk4b9K+0wfEeW4zSFVJ9np+Z9Ths/y/FaRqJPs9Pz0PN+aOamvLG40+4aC6t5baZTho5kKMPqDUHHpX0cZRmrxPfjKMleIvNHNJx6UcelUULzRzScelHHpQAvNHNJx6UcelAC80c0nHpRx6UALzRzScelHHpQAvNPhmltZkmhkaKWMhkkjYhlI6EHsaj49KOPSgTSkrSPp74M/tyeJ/BBg07xYknifSF+UXBYC8hX/AHjxJ9G55+9X2PpP7R3gXxB4D1HxTp+sxTWOn25uLqEnbPDgZCNGeQxPyjsT0Jr8muPSnK7IGCswDDBAPUZzg130sZUpqz1R+XZx4e5XmlVV6P7qV9bbNddOj819zOk+JHjzUPiX431bxJqLZuL6cuseeI4xwkY9lUAfhXNc0nHpRx6VxSk5O7P0rD0KeFpRoUlaMUkl2S2F5r6C/Yy+DJ+J3xKi1W+gD6DoRW4mLfdknz+6j9+RuPsuO9eC6fYT6rf29laQvPdXEiwwwqMs7sQFUe5JFfrL+z98J7b4O/DXTNDj2tfFfPvplx+9nYDcc+gwFHsortwdH2tTmeyPzfj7iD+yMueHou1WrdLyXV/ovU9KVQigAcU6ikJ4r6Q/kcoatqdto2nXd/eTLb2ltE000shwqKoJLE+gANfkr8dPipdfGH4kan4gmLLaFvIsoX/5ZwKTsGPU8sfdjX1t+3x8aToeg2/gLTZ9t5qSifUCp5S3B+VPq7D8l96+CePSvBx1bml7NbL8z+lfDTh/6vQlm1de9PSHkur+b/BeYvNfox+xb+z6fh34V/4SrWrYp4j1aMFI5BhrW3OCqY7M2Ax9PlHY189/sY/AH/hZniz/AISbWbbd4c0iUFEk5W6uBghMd1Xhm9cqO5r9IVURgADA7VpgcP8A8vZfI8vxG4n5n/Y2El5za/CP6v7iSikpkkghVmYgKoySa9o/n7c5X4lfELS/hf4N1HxHq8vl2lpHu2AjdI54VF9WY4Ffk18SPiBqnxP8Zaj4k1eTfdXkmVjz8sMY4SNfZRgfr1Neu/tf/H5vi14y/sXS7gt4Y0eVkiZGO26m6NL7gcqvtk/xV89/ga+cxmI9rPljsj+ruAeGVlOE+vYmP76ov/AY9F6vdi80c0nHpTo42lbaiF29FGTXAfrDko7sTmjmrH9mXeM/ZJsevlt/hUDIVOGUqfQigmNSEtpCc0c0nHpRx6UjQXmjmk49KOPSgBeaOaTj0o49KAF5o5pOPSjj0oAXmjmk49KOPSgBeaOaTj0o49KAF5o5pOPSjj0oAlt7iazuIriCRoZ4mDpJGSGVgcgg9jmvrL4H/GyLxtbppGrypFrsK/IxwoulA+8B/eHcfiO+Pkjj0qazvJ9Nuobq1le3nhcSRyxnDKwOQQfrXz2dZLRzehyT0ktn1T/yPDzbKqWaUeWWkls+3/A7n6J+3ek74NeVfBP4ywfECwGn6g6xa9AnzL0E6j+NR6+o/pXq3161/OeOwVfL68qFeNmvx815H4disLVwdaVCsrSX9XXkFdL4I8ZS+GLza+57GRv3sf8AdP8AeHv/ADrmqKeAx+Iy3EQxOHlyyjt/k+6Z5uIw9PE03Sqq6Z9MWd3DfW8c8DiSJ13KynIIqevE/h/43fw7dC0unLafI3U8+Wx7j29fzr2iOVZow6sGVhkMDkEV/WfDuf0M+wqqw0mviXZ/5H5Tj8DUwNXklqns+5NRSUtfWHmBRRRQAUUUUAFFFFABRRRQAUUUUAFFFFABRRRQAUUUUAFFFFABRRRQAUUUUAFFFFABRRRQAUUUUAFFFFABRRRQAUUUUAFFFFABRRRQAUUUUAFFFFABSUtFAEeBSswUZPAoP1rzT4k+Nvs4fSbF/wB83E8i/wAI/uj3PevDzjN8PkuFlisQ9tl1b7I7MLhamLqqlT/4ZdzK+I3jg6pM+mWMn+iIcSSKf9Y3oPYfrXA9KTPY9aWv5FzbNsRnGKlisQ99l0S6JH6vg8LTwdJUoL/g+YGj7wo71wfxa+KNp8NdEMzbZtSnBW1ts8sf7x/2R39elcOEwtXGVo0KMbylsj1aNGpiKkaVJXk9jM+NHxet/h7pf2a0ZJdeuVPlQ9RGvTzGHp6Dv+dfHt9fXGqX093dzNcXMzl5JZDlmY9Sam1rWbzxBqlzqOoTtc3dw2+SRz19vYAcAdhVOv6KyPJaWT4flWtR7v8AReh+4ZPlNLK6Nt5vd/ovJCfjR+NLRX059AJ+NH40tFGoCfjR+NLRRqAn40fjS0UagJ+Newfs9/s4638dNa3KJNP8N274u9TKdT18uMH7z/oucnsDtfs1fst6n8ab6PVdTEum+EYHxJcAbZLojrHFkdOxboPc9P0l8L+F9M8HaJaaRo9lFYafaoI4oIVwoA/mT1JPJPJr0sLhHU9+fw/mfjXGXHEMrUsBlzTrdXuo/wCb/LqeGeOf2H/h74m8PwWWk2reHb+3iEcN9akszY7yKThyT1PDe9fFnxe/Zj8b/B+WWa+sDqWiryNVsFLx4z/y0HWM/wC9xzwTX6udfTFMmt47iNo5UV0YYKsMgg9q9Org6dRaaM/Isk47zbKZWnP2sHupO7+T3X5eR+Jv40fjX6P/ABj/AGIPCXj4z6h4dI8Lay2WPkR5tZm/2o/4ee6Y+hr4e+KPwN8Y/CC+MXiHSpI7Qvti1CD95byemHHQ8H5WwfavErYepR3Wnc/ojIuMcrz1KFOfLU/llo/l0fyOB/Gj8aWk5rl1Puj73/4J/wDxaGteGb7wNfzZvNLJuLHceXgdvnX/AIC5/Jx6V9gV+O/wl+IV18LfiJovia13N9jnBnjU48yFvlkT8VJx74Pav120HW7XxFo1lqlhKtxZ3kCTwyryHRlBB/EEV9DgavPT5Xuj+TfETI/7MzP61SX7utr6S6r9fmaJ4Ffn/wD8FAfhd/Yvi7TvGtpCRa6ov2W8ZR8qzoPkY/7yDH/bOv0B+ted/Hn4Zx/Fj4Y614f2r9qmi8y0djjZOnzRnPYZGD7E10Ymn7Wk11PluFc3eSZrSxLdovSX+F7/AHb/ACPyM/Gug8AeNLz4e+NNH8R6e3+k6fcLMF3Y8xejIT6MpKn2NYl1azWN1NbXETQ3ELtHJG4wysDggj1BqOvl4txldH9pVadLF0JU6ivGas/NP/M/ZbwT4u0/x14X07X9LmE9jfwrNGwOSM9VPoQcgjsQa31+8eMV+cv7G/7SEfwy1dvCniK58vw1qEmYbmQ/LZzHjJPZG4z2B5/vV+i8MyTRK6MGVhkFTkV9Th6yrQv16n8WcTZBW4fx8sPNXg9Yvuv81sx+Pavnv9oL9kPQ/jReNrdldf2D4k2gSXSpvjuABhfMXI5AAG4HOOucCvoWk4Na1KcakeWSujxMvzHFZXiFicHNxmuq/J90fnT/AMO9/iF9p2DVND8r/np5038vLr134af8E+dA0G6hvfF2rSeIpU+b7FAhgt8+jHJZx+K/Svrn0zzS1zRwdGLvY+vxfHmfYyl7KVblT35Uk/v3XyKOk6PZaFp0Fhp9rDZWcCCOOC3jCIijoABwBV2lrgfi78ZPDvwb8Oyarrl0FdgRb2cZBmuH/uqv5ZPQd66pSjTjd6JHxNGjXxtdUqUXOcnolq2zH/aI+Nlh8FfAV3qUrpLq9wDBp9oeTNLjqR/dXOSfw6kV+U+qanda3qV3qF7O1xeXUrTzTN953Yksx+pNdd8Xvi5rXxm8YT65rD7E+5a2asTFbx54RffuT3P4AcTXzeKr+3npsj+u+DOGI8PYPmra1qmsn27RXp+LE/Gj8aWiuPU/QxPxo/Gloo1AT8aPxpaKNQE/Gj8aWijUBPxo/Gloo1AT8aPxpaKV7AJ+NH412fhD4Q+KvGro1jpkkVqwz9ruf3UWPUE8t/wEGvbfCP7Kml2Plza/fy6nKOWt4MxQ59CfvEflXzmP4gy7LrxqzvLstWeBjM8wOCupzvLstX/wPmfM9jp91ql0lvZ2811cOcLFChdm+gFem+Ff2b/FviJUlu4o9FtiR8122ZCPUIvP54r6s8P+E9J8MWwg0rTrewjxg+TGAT9T1J+ta9fnOO44r1LxwcFFd3q/uPh8ZxdXqXjhoKK7vV/5fmeN+Gf2X/DGjlZNUluNamA5WRvKiz67V5/NjXqej+HdK8P24g0zT7awiH8NvEEB+uBzWiM9+KPwr4LF5rjcc716jflfT7j43EY7FYt3r1HL56fdsFLRRXknGFFFFACcUc1Lb2txdyCOCKSaQ9FjUsfyFb+n/DvXtQwVsmhT+9OQn6df0r08NlmNxjth6MpeiZyVMTQo/wASaXqzm8H1/Sjn0r0ax+Dd03N3fxx/7MSl/wBTit+w+Emj2/M5nuj/AHXfav5AD+dfY4XgPO8RZypqC/vP9FqePVz3BU9nzei/4Y8a2j0qSG1luGCxRNIx6Kqkn9K9+s/BWh2P+q06HP8Aedd5/M5rYitooVxHGqD/AGRivrMP4ZVnZ4nEpeiv+LaPKqcSxX8Onf1dv8z5+t/But3WBHplx/wNSn88VrW3ws16bl4Yrf8A66Sg/wDoOa9vXHpSmvpKHhvllPWrUlL5pL8r/iedPiPFS+CKX3v9TyK3+DmoSY86+gjH+yrP/hWlD8F4V/1upyN/uRBf6mvS8UHNe9R4HyKj/wAueZ+bf+ZwzzvHS+3b0S/yOAh+DmlrjzLq7f2DKB/6DV6H4VaDGuHgll/3pm/piuxppANetT4Yyal8OGj81f8AM5JZljJb1H95zK/DXw+v/LgD9ZGP9amX4f6AvTTY/wAST/WuizRzXdHJMsh8OGgv+3UYvGYl71JfezCHgXQh/wAwu3/74p//AAheif8AQLtP+/S/4VtUVssrwC2ox/8AAV/kR9YrP7b+9mL/AMIXoZ4/su1/79L/AIUxvAugsMf2Zb/98Vu/jRQ8rwD3ox/8BX+QfWKy2m/vZzjfD/QGHOmxg+xI/rUTfDXw+/8Ay4AfSRh/Wuo5ozWMskyyXxYaD/7dRaxmJW1SX3s42b4VaDJ9yCaL/dmb+uapS/BzTGz5d1dJ9Sp/9lrvgvtS1wVOF8mq/Fho/JW/I2jmWMjtUf3nmc3wXib/AFWqSL/vxBv6is64+Dmox58i+t5R/thlP9a9d6Uba8mtwNkVXajy+jf+Z1RzrHR+3f1SPDrr4Wa/bjKwRXP/AFzlA/8AQsVkXHg/WbXPmaXc8f3ELfyzX0RSbR6Zrwq/hvllTWlUlH5pr/P8Tvp8RYqPxJP7z5lmt5LdissbxsOqupBqPaK+mpbWKZcPGrj/AGhmse78E6JfZMunQ7v70Y2H8xivmsR4ZVo64bEJ+qa/FN/kejT4li/4lNr0d/8AI+fefrSfN9K9lvfhHpNwSYJJ7X/ZVgV/IjP61gah8G7uPm0vY5v9mZSh/MZr5PFcCZ3hruNNTXk1+Tsz1qWe4Kpu7eqPOqMCui1D4e69p+S1i0qf3oSH/Qc/pWDNbzWshjnjeKQdVkUqfyNfH4nLcbgnbEUZR9Uz16WJoVl+7mn6MZRRRXmHUFJS0UDMrWvDGleIrcw6pp9vfxf3Z4g2PoT0+oryrxN+y34b1YtJpU8+jSkcKD5sef8AdY5/Jq9p4FIfm6V62DzXG4F3oVWvK+n3M7cNj8VhHehUcfy+7Y+OfFX7Ofi7w6GltrePWbYZ+aybLge6HB/LNeaXlncafcPb3UEttOhw0cyFWU+hB6V+iVY/iDwfo3iuAw6tptvfLjA82MFl/wB1uo/A199geOa0LRxkFJd1o/u2PssHxdXp2jioKS7rR/dt+R+f/wCNH419OeLv2U9OvPNm8P6hJp8p5FtcjzIs+gb7wH13V4n4v+E/ijwUztqOmSNbLz9qt/3kWPUkfd/4Fiv0XAcQZfmNlSqWl2ejPuMHneBxtlTnaXZ6P/g/I4/8aPxpaK+jPeE/Gj8aWinqAn40fjS0UagJ+NH40tFGoCfjR+NLRRqAn40fjS0Uage0/ska14K8NfFi21XxneiyS3QmweaPMKzngM7fw4GcEjGSDkYr9QdPvrbU7OG5s547m2lUNHNEwZGU8ggjgivxVr0j4TftBeM/g7dodE1JpdNLbpdLuyZLd/XC5yh91IP1r0cLilRXK1ofj/GXBNfPqv17C1f3iVuWW1l2fR+p+tobr2xXPeO/Gen/AA/8Japr+qSCGysIWmck8tjoo/2icAD1Irx34L/tleD/AIoeRYajIvhrXnwv2S9kHlysTjEcvAJzj5Tg88A14d+3x8aP7X1e18A6XODa2ZW51Fo34eUjMcZx6A7j7sPSvWqYmEaTqQdz8PyvhTH4rN4Zbiabh1lf+VbtPZ32TXVny98QPG+ofEbxlqviTVHzeahOZSoORGvRUGeyqAo+lXvhP8M9U+LnjjT/AA5pakPcNumuCuVghB+eRvYD8yQO9clFE80qRRI0kjsFREGSxJwABX6cfsmfAJPg34KF5qMC/wDCT6qiy3jEZMC9UhB/2c846k+wrw8PReInd7dT+juKc9ocLZWqeHSVRrlhHtZb27Jfies+AvBOmfDzwnpnh/SIvJsbGMRoP4mPVmY92Ykkn1NdHR6c0Y/Ovp0lFWR/HlSpOtOVWo7yk7t929xeua+Tv23/ANoH/hDdAbwTodzt1vU4/wDTZI2+a2tzwR7M4yPZcnuDXt/xt+LWnfBvwFf6/fMskyjyrS1zgzzEHYg9u5PYAmvyf8VeJ9R8aeItQ1zVrhrvUL2ZpppW7k9gOwAwAOwAFebjMR7Nckd2frfh/wAMf2rif7QxMf3NN6J/al/kt39xlfjXT/D34a+I/ijrqaT4b06W/uTgyOBiKFf70jnhR9fwzWx8Ffg3rPxt8Yw6NpimG2jxJe3zJlLeLPU+rHoF7n2BI/UT4YfCzQPhL4Zt9E0GzW3ijAMsxA8yd8YLu3dj+Q6DA4rzcNhZVnzPRH63xdxnR4ej9WwyUq7W3SK7v9EfPnwp/YC8OaHDDd+NbuTX77blrKFmhtUPpkYd8euQPavo7wz8NvC3g63EGieH9O02If8APtbIhPuSBkn3JrqGWlFe/To06a91H8y5jn2ZZtNzxdaUvK9kvRLQhMEe3HlJjpjaK5bxZ8J/CHjiExa54c03UlxgNNbIXX3VsZU+4IrrttKuK0cVJWaPGp161GSlSk4tdU7Hxx8Wv+CfulahDNfeA79tLuvvDTL1zJA/ssn3k/Hd+FfFXjDwVrnw/wBam0jxBp0+mahF1imX7w7MrDhlPYgkV+zdeefGL4K+HfjP4dk0vWrbE6gm2vowPNt3xwyn09VPBrza+BjJc0NGfrfDfiHjcBONDMm6lLv9qPnfqvXXzPyM/Gj8a7T4tfCbXPg74un0LWoskfPb3SD93cRZ4dT+hHUHiuMrwpRcXZn9O4XFUsZRjXoSUoSV01s0J+NH40tFTqdQn40fjS0UagJ+NH40tFGoCfjR+NLRRqAn40fjS0UagJ+NH40tFGoFjS9TutF1C3vrOdre7t3EkcqHBVhX2R8Hfi3afEjR/LmZLfW7dR9ogzgOOnmJ/sn9D+FfF9X/AA/r1/4X1i21PTp2t7u3bcjL0PqCO4I4Ir5bPskpZxQttUjs/wBH6nzuc5PTzOjppUWz/R+R+hAo27a4r4W/Eyx+JOhi5h2wXsOFurXPKN6j1U9j+Hau06HFfzticPVwdWVGrG0o6NH4hWo1MPUlSqq0luha9D+G/jr7HLHpd9J/o7HEMjH7h/un2PavO/vDilz2716OT5tiMlxUcTh3tuujXVM8vGYSnjKTpzX/AAPM+nc5IwPxpe1edfDbxz9vjTS71/8ASVGIZGP31HY+4/WvRM4wM1/XOUZth85wscVh3o911T6pn5PisLUwlV0qi1X4klFFFe2cgUUUUAFFFFABRRRQAUUUUAFFFFABRRRQAUUUUAFFFFABRRRQAUUUUAFFFFABRRRQAUUUUAFFFFABRRRQAUUUUAFFFFABRRRQAUUUUAFFFFADeKKD3rB8WeJIPDWmvPId0p+WOPuzen09a5MViqWDoyxFaVoxV2zSnTlWmoQV2zK+IHjNfD1n9ntmDX8y/L/sL/eP9K8UaRpZGd2LOxyWPUn1qfUr+fVLya6uHLzSNuLf0HtVf+dfyVxLxBWz7FuptTjpFdl3fmz9Vy3L4YGlbeT3YdKOaO9ZniTxHZeFtHudS1CYQWsCb2Y/oAO5J4A96+Up051ZqEFdvRI9qMZSkoxV2zN+IHjrT/h74em1S+bcw+WGFThpZOyj+p7CviXxd4s1HxtrtxqmpS+ZPKcKgztjUdEUdgK1fiX8RL74jeIZL+4LRWseUtbbPEaZ/wDQj1J/wrkq/oHhvII5VR9rVV6st/Jdkfs+Q5NHLqXtaqvVlv5Lsv1Ciiivtz64KKKKACiiigAooooAKKKKAPpv4H/tva38O7O00TxFp8etaFAqxRSWyrFcQRgYAAACuAOxwf8Aar7f+Gvxq8I/FrTxceHNXhu3Vcy2rfJPD/vIeR9eh7E1+QtWtK1a/wBCv4b3Tby4sLyE5juLWRo5EPswORXoUcZOnpLVH5Rn3h7l+auVfCfuqj10+FvzX6qx+1aml9a+cv2M/jpe/FrwTeWGvXZvPEOkTBJJmUK00Lj925xwTkMp+gJ619F8ZPavfp1FVipx6n8w5nl1bKcXUwWI+ODtps/NeTH9Ko6ppNprVnNaXtrDd2sy7HhuIw6MPQqeCKvdqQ9K0POjJxd47nyJ8Y/2B9G8QC41PwPcroWoNljp02WtZD6KeWj/AAyPYV8V+Pvhj4m+F+rHTvEmkXGmz5IjkcZimA7o4+VhyOh4zziv2NxwOP1rG8UeEdG8Z6ZLputabbanZSDDQXMYZfrz0PuORXm1sDCprHR/gfqmQ+IeY5Xaji/3tPz+Jej/AM/vPxkr79/YF+Lg8QeE7rwTfTBr3R/31nuPzPbO3I99rH8mX0rm/jJ/wT/+afUvh7ebT97+x76TK/SOQ/yf/vqvm7wTrHiT9nH4saZqOp6beaZe2M2LmzmQoZoW+WRRnhgRnBGRkA9q82nGpg6qc1ofq+aYrLOOsonRwc17WK5oxekk15dntdXWp+t2aRgGXFZnh7XbPxNotjqmnzLcWd5Ck8MqHIdGAIP5GtTvX0a2uj+VJRlCTjJWaPzN/bc+FY8A/FqTVrWHy9L8QK12m0YAmBxMv4kh/wDgdfPdfqN+138Lv+FnfB/Ult4fM1XS/wDT7TC5YlAd6Dv8ybhj1xX5c181i6Xs6ra2ep/XnAOc/wBqZTGnUd6lL3X6LZ/dp6oK+mv2b/2yb/4Yw2/h/wAVrPq3htMJDcL809mvoM/fQemcjtxgV8y0Vz06kqUuaDPsM2yfB51h3hsZDmT+9Pun0Z+yHgv4ieHviFpaal4e1W21S0YDLQPkqSM4Zeqn2IBrph29K/FjQ/EGq+Gb1bzR9SutLul6TWc7Qv8AmpBr1zSP2yvi1pFssA8TG7RRgNdWsUjfixXJ/GvXjmCt78fuPwTMPCzGRm3gK8ZR7Sumvmk0/wAPQ/UqqepatZaRazXV7dw2lvCu+SWeQIqr6ljwBX5lX37bHxcu4tg8QQ23+1DYxBv1U15b4s+Ivijx1M0uv69qGrEncFuZ2dFP+ymdq/gKcswj9lGGE8LcynP/AGqtGEfK7f4pL8T7m+NH7dnhvwktxp3gxE8SasAV+1EkWcRx13dZOey4B/vV8LeOPHmvfEfXptY8QajNqN9Lxuk+6i9lRRwqj0FYFFeXWxFSs9WfteQ8K5dw/C+Hheb3m9W/8l6WCiiiuY+xCiiigAooooAKKKKACiirOm6Zd6xeJa2NtNd3DfdhhQux/AVE5xguabskTOcYLmloitUlrazX1xHBbQyXE8h2pHGpZmPoAOte4+Bf2W9T1Ly7jxHdf2ZAefskBDykehb7q/rXv3hP4d6B4IgCaTp0Nu+MNORukf6uefw6V8JmfGGBwV4UP3k/Lb7z43H8UYTC3hQ9+Xlt9/8AkfNXgv8AZo8R+IvLuNVZdCs2GcSjfOR/uDp/wIg+1e7+DPgb4U8GiOSKxF/eqP8Aj6vcO2fUDG1fwGa9BXOOTmlr8rzHibMcxvGU+WPZaL59WfnmOzzG466nPlj2Wi/zfzEVAvCjaKdRRXyrberPBCiihcsQAMn2oSb0Qr2E+tH0rotL+H+taxjy7QwR/wB+c7B+XX9K7XSfg3aw4e/u3uG7xxDYv59T+lfYZbwlm2Z2lTouMX1lovx1f3HjYjNsJh9JTu+y1PKNrZwBk1u6X4H1rVsGGxkRf+ek3yL+vX8K9s0rwvpej4NrZRRN/f25b8zzWrtxxtr9My/w0hG0sfWv5RVvxf8AkfN4jiST0ow+b/y/4J5VpvwblfDX18qesduuf/Hj/hXV6f8ADXQ9PCk2v2l1/iuG3Z/Dp+ldUFI7Upr9EwPCmT4CzpUE33er/H9D56tmmLxHxVGvTT8iva2MFogSCGOFP7qKFH6VZ4pPxpe1fVQhGC5YKyPMbb1YtFFFaiCiiigAooooAKKKKACiiigAooooAKKKKACiiigAooooAKKKKACiiigAooooAKKKKACiiigBOtVbrT7e8TZPBHMn92RAw/WrXTrSD61lOnCorTV0NNx1RyWo/DPQ9QDFbY2zn+KBtuPw6fpXK6l8G7iPLWN6kv8AsTrt/UZ/lXq9GN1fKY7hLJ8fd1KCT7x0f4afeepRzTF0PhqO3nr+Z896p4L1rSc+fYyMn/PSIb1/Tp+NYnPrX09WTq3hXS9ZBN1ZRSMf4wNrf99DmvzvMPDSDvLAV7eUl+q/yPoKHEktq0Pmv8v+CfO/1o+leq6t8HbaYM+nXbwt2jmG5fpkcj9a4rVvAetaLuMto0sY/wCWkHzj9OR+Ir8yzLhPN8svKrRbiusdV+Gq+4+kw+bYTEaRnZ9noYFFHt3or5Fpx0Z7N7hTWVXBDLkHqDTqKE2tUM848Z/Afwn4w8yQ2f8AZt83/LzZYjOfdcbT+WfevCPGn7Nnibw35k+nbdcsl5/cDbMB7p3/AAJr69P0zRX1mXcTZjl1oqfPDs9fue6PewOe43A2jGfNHs9fu7H51XFvLaTvDPE8MyHa0cgIZSOxB6U2vu/xf8N/D3jiErqumxTS4wtwo2Sr9HHP4HivAPHH7LuraRvuPD1z/a1sMn7NNhJgPY/db9PpX6plnGGBx1oVv3c/Pb7z9EwHFGExVoVvcl57ff8A5nh9FT3+n3WlXclreW0trcRnDQzIUYfgagr7mMozScdUfYxlGa5o7BRRRVlBRRRQAUUUUAFFFFACfSnTTSXEjSSu0kjclnJJP40lFArK9z62/YZ+AsXifV/+E91qJX0+wlKabbyDIlnHWUj0Tt/tc/w19/dOOwr8ifhJ8b/FXwZ1lbzQb3Nq7A3Gnz5aCce654P+0MGv0T+Bf7Tfhf42WaQ28v8AZniBEzNpVw3zDHVkbpIvuOR3Ar3sDVpcvs1o/wAz+YPELJc2eNlmVX36Oyt9ldmunrs/I9kPUcVVvr6DS7Oa7upVgt4UaSSRzhVUDJJPYAVayPwr4p/bp/aANvG/w50K5PmyANq80bfdQgFYfqeGb2wO5Fd9aqqMHJn5tkWT188x0MHR66t9kt3/AF1PAf2nvjpP8bPH0k1vIw8O6cWg0+HpkZ+aZh/efA+gAHrXkVpazX91DbW8TTXEzrHHGgJZ2JwAB3JJqOvev2KfAUfjT44afc3KeZaaLE2oMpHBkGFQH6Owb/gNfMx5q9XXdn9g1nhuGMnk6StClB2Xd/5t9e7PuP8AZv8AgzafBf4eWmnFVbV7pVn1G4UcvMRyuf7q/dH0J7mvWM56UY6Yo7elfUwgoRUVsj+KsZiquOxE8TXleUndsAaqahqNtpdpNdXc8dtbRKXeWRgqooGSxJ4AApmrataaDptzf306W1pbRtLNNIcKqgZJJ9AK/NH9pj9p7U/jNrM2maVNNZeEIJMQ24JVrrB/1kg7+oU9OO9Y4ivGjG73PpOG+GsVxHifZ0vdhH4pdF5ebfRH098QP2+PA3hW8ms9FtLvxRPGdpltyIrckekjcn6hSPeqPgT/AIKCeEPEV9Faa/pN34aaRgouGcXEC57swAYD324r89qTaK8X69Vvc/oKPhpkiw/smpOX813f7tvwP2p03VLXWbGC8s50urSdRJHNEwZXUjIYEcEEVdr4N/YF+Ml7b+Ibj4f6jcNNYXETXOnByT5Mi8vGvorLlsdAVPrX3n3r3KNZVoc6P5x4gyWrkOPngqrvbVPunszyX9o74J2nxq8A3On7Y49ZtQ0+m3TDmOUD7pP91vun8D1Ar8qL6xuNMvbizuoWgureRoZoWGGR1JDKR6ggiv2wYE+4r81v26vh7H4O+MI1a1j8q016AXO0DC+cp2S4+vyMfdzXnY6irKqvmfqfhjnk6eIllNV3jJNx8mt181r8vM+c6KKK8Q/pIKKKKACiiigAooooAKKKKACiiigAooooA3PBPjLUPAmvwapp8mHQ4kibOyVO6N7H9OtfbXgbxrp/jvw/b6pp8m5G+WSIkFo3xyje4/UYNfBNdn8K/iVefDbxAt1Hul0+YhLu1H8a/wB4f7Q7flXw/EuQQzSj7akrVY7ea7M+Pz/JVmFP21JfvY/iu3+R9x80vWs/Qtcs/EWl2+oWM6z2s6B0kXuD/IjoR7Vf/ir+fpwlTm4TVmj8alFxbjJWaHxTPbypLGzJKhDKynBBHcV7f4B8Yx+JLHy5iFv4Rh16bh/eFeHdKt6Vqc+j30N3bPsmjOR6EdwfY19fwxxFVyHFqb1pS0kvLuvNHh5nl8cdS7SWz/Q+lKKxfDPiK38SabHcwnDdHTurdxW1/Ov6zw+IpYqjGtRleMldNH5ZUpypzcJqzQ6iiiuozCiiigAooooAKKKKACiiigAooooAKKKKACiiigAooooAKKKKACiiigAooooAKKKKACiiigAooooAKKKKACiiigAooooAKKKKACikpHICknpRtqwKmpahDpdnLdXDiOGNdzMa8D8VeJZ/E2qvcyZSFflijz9xf8T3rc+I3jE65eGxtn/0GFuWU/6xvX6Dt+dcVnd06V/NHG/EzzKs8BhZfuoPV92v0XQ/Rcky36vD6xVXvP8ABf5sdRRSdK/Jz64iuLiO0hknnkWKKNS7s5AVQBkknsK+Ovjd8WpfiFrRtLKRk0OzciFRx5zdDIw/kOw+tdh+0V8YTqE0vhXR5sW0Z2300Z++w/5ZA+g7+p47HPgP41+18J8PfV4rHYle+9l2Xf1Z+o8NZL7KKxuIXvP4V2Xf1fQPwo/Cj8aPxr9RP0QPwo/Cj8aPxoAPwo/Cj8aPxoAPwo/Cj8akt7eW8uIoLeN555WCJHGpZmYnAAA6mmTKSjHmkMClmAC5JOAB3qW8s7jT7qW2ureS2uIm2yQzIUdT6EHkV96/sq/sfw+D1tvFvjW2SfXeJLTTnwyWfo79mk6Edl+vT2r4tfs7eDvjHZsus6eIdRVcRalaYjuI/T5sfMPZgRXowwM5Q5tn2Px/HeJWX4XMPq0IOdJaOa7+S6rzv6H5NfhR+Fe6fGj9kPxj8J2uL21hbxH4eT5vt1mh8yNf+mkXJX/eGV9x0rwv8a4ZU5U3yyVmfp2XZpg81pKvg6imn26eTW6fqH4UfhR+NH41meoer/sx/FE/Cn4vaRqM0jR6Zdv9hvhnC+XIQN5/3WCt9FNfq9G4dQw6GvxK/Gv1F/ZB+Kh+J3wg0/7VJ5mraT/xL7vJyzFANjnv8ybefUNXs5fV3ps/nvxRyb+Hm1Jf3Zfmn+a+49zpGp1VL6OSW1lWGQwSshCSAA7GxwcHg4r2j+fFuWN3qeKTjp6185eDf2utKsfFt94M+IiR+GvElhcfZmu+fsVwc8OGPMYYYYbuMMPmr6Gs76DULdLi2mSeGQBkkjYMrA9CCOorOFSE17rPRxmW4rL2liINKSun0aezT2ZY4wK5Px98M/DPxK0ptO8RaVBqUBBCmRf3kZP8SOPmU+4IrrqQ5HNXKKkrM4qNaph5qpSk4yWzTs0ecfB34Yz/AAj0m78PwarJqegRzGTTVuR+/tlYkvEzDhlB5B4PzEHoK9GHOKOvTigA4FKMVFWWxWIr1MVVdaq7yerfd9xsq742X1GK/KH9p34Yn4V/F/WNOhj2abdt9uscLhRFISdo9lYMv/ARX6wmvl79vP4W/wDCXfDWLxNaQs+oaA/mPsGS1s5AkH/ATtfPYK1cWMpe0p3W6P0HgHOf7JzeMKjtTq+6/Xo/v0+Z+dP4UfhR+NH4182f2AH4UfhR+NH40AH4UfhR+NH40AH4UfhR+NH40AH4UfhR+NH40AH4UfhR+NH40AH4UfhR+NKqtIyqoLMxwFAySfSle2rC9txPwqex0+51S6jtbO2kurmQ4SGFCzMfYCvWfh7+zhrfigxXWs7tF05sEK4zO49l/h+rfka+k/Bvw80DwLaCHSLBIZCMSXDfNLJ/vMefw6e1fC5txbg8vvTo+/Py2Xqz47MuJsNg7wo+/Py2Xq/8jwLwF+y7qGqeXc+JZ/7Nt8g/ZICGlYf7Tchf1P0r6G8L+CdD8F2YttJ0+GzXGGdRl392Y8n8TW59etH6ivx/Ms+xuaP99P3ey0X/AAT8xx2a4vMHetPTstF/wfmLRRRXzp5IU057Upz2rpdB+H2r65tYQfZoD/y1n+Xj2HU16ODy/FZhP2WFpuT8lf7+xy1sRSw8earJJeZzX4Vo6T4f1HXJNtjayTDOCwGFH1Y8V6xofwt0vS9sl0p1Cb1k4QfRf8c12MNulvGscSLGijAVRgD8K/Wsq8N69W1TManKv5Vq/v6HyeK4ijH3cPG/m9vuPL9F+D7vtbVLrb3MUHJ/Fj/hXeaP4T0vQ1H2Wzjjcf8ALRhuf8zzWxS9q/Xct4ayvK0vq9Jc3d6v73+h8niMwxOKf7yenZaIVQB0paKK+oPOCiiigAooooAKKKKACiiigAooooAKKKKACiiigAooooAKKKKACiiigAooooAKKKKACiiigAooooAKKKKACiiigAooooAKKKKACiiigBKWiigApCoPUUtFAGFrHhHSdbB+1WSNIf8Alog2t+Yrg9a+D8se59LuhIP+eU/B/Bh/hXq9FfLZlwzleaJ+3pLmfVaP70elh8xxWFf7uenZ6o+b9W0HUNDk2XtrJBzgMwyp+hHBrP5PTivpm4t47qJo5UWRGGCrDIP1Fcdrvwq0vUd0loW0+Y/88+UP/Af8MV+Q5t4cYijepl0+dfyvR/fs/wAD6zC8RQl7uIjZ91t9x4uN3elrotd8A6xoW93g+0QKf9db/MMe46iudAPfmvybGYDFZfP2eJpuL7NW/wCHPq6GIpYiPNSkmvIWiiivPOo57xX4E0PxtZmDV9PiuuMJIRh0/wB1xyK+efH37L+qaP5l34cmOrWwyfsspCzKPY9H/Q+xr6mOe3FAXFfR5bn2Nyt/up3j/K9V/wAA9fAZtjMvf7mfu9nqv+B8j87byzuNPupLa6gktp4zteKVSrKfQg1D+FfeHjT4a+H/AB7amLVLJXmAwlzH8sqfRvT2OR7V80/EL9nXXfCZlutM3a1pq5YGJcToP9pP4vqv5Cv2HKeLMHmFqdb3J9ns/Rn6dlvEuFxtoVvcn2ez9H/meS/hR+FDZViDkEcEEUfjX3Kd9UfX3vsH4UfhR+NH40DD8KPwo/Gj8aAD8KPwo/Gj8aAD8Kn0++uNLvIbuznltbqFxJHNC5R0YdCGHIP0qD8aPxpkyjGpHllsfV/gn9vrxDo/gW/0rXbIaprsduU0/U1wNz8BfOXjOOTuXrgAjndXy1qeqXet6ldahfTyXd7dStNNPKcs7sclifUmqv40fjWlStOokpO9jwcuyHL8prVa2DpqLqO7t+S7LrZB+FfbP/BN/TYs+OL0j97/AKJCPZf3pP5nH5Cvib8a+zv+CcOuxQ6r400hnUSyxW11GvcqpkVz+G5PzrfB29vH+uh83x/GcuHsRyf3fu5kfddFFI3Svpz+Oz4s/wCCgXxemsLXTvAOnT7GvEF5qJU8mINiOM+xZSxH+yvrXw1+Fe1ftlXE8/7RfisTE7YzbpHn+75EZ/mTXiv418tipudWVz+0eDMvpZfkmHjTWs0pt920n+G3yD8KPwo/Gj8a5T7c91/Yn0241D9ojw/JArFLSK4nmI6KnlsuT/wJ1H4iv1Cx6V8n/sIfBmbwf4VufGOq27RajraKlrHIMNHag5Bx23nDfRVPevrAc19Jgqbp0teup/HvH2Z0syzqbou8YJRv3au3+Lt8gr49/wCCjelxy+C/CeoEDzYL+SBT32yRkkfmi19hd+lfHP8AwUc1qKHwr4S0ncPOuL2S5C99sabSfzlFXirewlf+tTg4KU3xBheTe7+6zv8AgfB34UfhR+NH418wf2iH4UfhR+NH40AH4UfhR+NH40AH4UfhR+NH40AH4UfhR+NH40AH4UfhR+NH40AH4UfhR+NH40AH4UfhR+NH40Aer/Av4vSeAtWGnajKx0G6f5ixz9nc/wAY9j3H49ufr6GVJ4kliZXRwGVlOQQehFfnV+NfRH7Ofxg8oxeFNYn+XpYXEh/8hEn/AMd/L0r8r4t4e9tF4/Cx95bruu/yPzjiXJedPG4dar4l3Xf1XU+kKWkpa/Fj8xNvwj4pm8L6os65e3kwssfqvqPcV71Y3kWoWsVxA4eGQblZe4r5p6fSu6+GvjI6TdDTbqTFpM37tmPCOf6H+f41+ucDcT/2fVWX4qX7ub91vo3+jPkM8y320PrFJe8t/Nf5o9nopqn5RTq/pPc/OwooopgFFFFABRRRQAUUUUAFFFFABRRRQAUUUUAFFFFABRRRQAUUUUAFFFFABRRRQAUUUUAFFFFABRRRQAUUUUAFFFFABRRRQAzr0rzz4neMfsEJ0q0k/wBIlH71lP3EPb6n+X1rpfGHiaLwxpLzthp2+WGP1b/AdTXgl1dS311LcTuZJpGLMzdSTX5Fx1xN9Qo/2fhpfvJr3mui/wA2fVZJlv1ift6q92O3m/8AgEdFFFfzZvqz9IErx/4/fFoeC9LOj6bKP7bu0OWU828Z4L+zHkD8TXZ/Ez4gWfw68Mz6jPiS4b93bW+eZZCOB9B1J9Pwr4i1zWrzxJq11qeoTNcXly5kkdvX0HoB0A7Cv0XhTIXjqv1uuv3cXou7/wAkfZ8O5P8AXqn1isv3cfxf+S6lJmZ2LMdzHkknk0UUV+8LTRH7EtNEFFFFAwooooAKKKKALOlaVe67qNvp+nW0t5fXEgiht4FLPIx6AAV+iP7Lv7Jdp8LYYPEfiWOK+8WSLuSPAeOwBH3U9X9W7dB6n4U+FfxT1j4Q+Ko9e0ZLWW6VTG0d5CHVkOMgH7yk46qQfwr74+Dn7bHg34iGCx1pv+EX1p8KsN3IDBI3+zLgD8Gx7Zr0sH7HmvN69D8Z8Qp57Kh7LBU/9na95x1k/JrdL0v5n0hgelFRwzpOqtGyurDIZTkEetS19Cfy9tuRsoZSCAfrXzv8av2MvCPxPafUdIQeGtffJNxap+5lbOfni4GT/eXB9c19FfWmn8qznThUXLNXPSy/M8XldZV8HUcJeXXya2a9T8ivir8C/GHwdvzD4g0tltGbEWo2+ZLeT0w+OD/stg+1cBX7T6ro9lrunzWWoWkN5aTLskgnQOjL6EHgivkT41fsEafqrXGp+ALhdMuzudtJuGJt2PXEb9UPXg5HI+6K8WtgZR1p6r8T+guH/EqhiOWhm0eSX8y+F+q3X4r0PhOvoD9in4qf8K9+LUOmXcyxaVr4FnIWbCibOYm/76JT/gdeM+MPBOu+AdZl0rxBpdxpd9H1juEI3D+8p6MvuCRWPBPJazxzQu0csbB0deCpByCK86nJ0pqXVH6rmOEw+e5dUw6kpQqR0a1Xk16OzP2z6qCO9A/OvN/2fvidH8Wfhbouul1a9aPyL1F42Tpw4x2ycMPZhXpIXpX1kZKUU1sz+HsVh6mErzw9VWlFtP1Wh8Jf8FCvhctnqWj+OrKLCXX+gXxUfxgFo3Prldy/gtfPnwr/AGg/GvwfmVdC1Vm07OX027Bkt25ycKT8p91INfpt8aPh/F8UPhnrvhyTasl3bt5LsOElX5o2/BgPwzX5EXlnNp95Pa3MbQ3EEjRSxuCCrKcEEeoIrw8ZF0avPDS5/SvAWLw2e5NLLMdFT9k7Wav7r2fy1XlZH6OfB/8Abf8AB/xAaGw18/8ACK6u+FAuXBtpG/2ZONv0cD6mvo+G4iuIlkidZUYAqykEEHuDX4n16h8KP2kfHHwdZItJ1P7VpQPzaZfAywdedvOUP+6R75q6OPe1RHl574YwletlE7P+SW3yf6P7z9ZecetLmvnb4P8A7aXgv4kGGw1ST/hGNakIUQXrjyZW/wBiTp+DbT6Zr6EhmWaMMhVlIyCpzmvYp1IVFeDufhGPyzGZXV9jjKbhLz6+j2a9CX68VQ1jTLbWdNurC7iWa0uYmimib7rKwIIP1BNXWO0Enp618e/tVfthJ4bN34R8EXSy6xgxXmqwsClr6pGehfsT/D9ek1qsKMeaZ1ZNlGNznFxw+Cj727fRLu30PjX4peDG+HnxC17w4ZFmTT7p445VYNuj6oSR32kZHY5HauXp00z3Ezyyu0ssjFmdySzE9ST3NNr5STV9D+4cLCpSoQp1Zc0kld7XdtXbpcKKKKk6gooooAKKKKACiiigApMirmkaPfa/fxWWn2st3dSnCQwqST7+w9zxX0d8M/2ZbbT/ACdQ8VFby54ddPQ5iX/fP8Z9hx9a8PM86wmVw5q8tekVu/keNmGbYXLYXrS16Jbv+u7PGvh/8I9f+IUymyt/s9gGw99OCqD12/3j7D8cV9RfDv4I6B8P1SeOP7fqePmvbgAsD/sDog+nPvXeWtrDZwpDDEsEUahUjjUKqgdAAOgqXHvX4lnHFGMzNuEHyQ7Lr6s/J8yz/FZjeCfLDsuvq+oUtFFfFnzYlFFdZ4d+G+p65tklX7Fa9fMlHzMPZf8AHFepgMsxeZVFRwlNyfl09XsjjxGJpYWPPWlZHKKpZgoGSeABXW+Hfhpqms7ZZ1+wWx53SD5z9F/xxXp+geBdL8PKrQw+bOP+W83zN+Hp+FdFjbX7ZkvhzTp2q5pLmf8AKtvm+p8XjOIZSvHDK3m/8jmfD/gHSdB2vHB59wP+W03zN+HYfhXShQF6YpBz6U8cV+w4TA4bA01Sw1NRiuyPkatapWlz1JNvzFooorvMgooooAKKKKACiiigAooooAKKKKACiiigAooooAKKKKACiiigAooooAKKKKACiiigAooooAKKKKACiiigAooooAKKKKACiiigAooooAKKKKACiiigAooooAKKKKACiiigAooooAYyA9s1zGvfD/Sdey5h+zXB/wCWsOFOfcdDXUU3p0rz8ZgcNmFN0sTTUo+aNqVapQlz05NPyPD/ABF8NdU0TdLEn262HO+IfMPqvX8s1yZypIIwa+nvbFc34g8CaX4g3PLF5Fwf+XiL5W/H1/GvxzOvDmEr1crlZ/yvb5P/ADPrsHxDKNoYlX81/keCZorqfEXw71LQd0qp9rth/wAtIgcj6r1H8q5avxXHZdi8tqOji6bi/P8AR7NH2mHxNLEx56UroWkIz1paK8zY6zzf4ifAzQPHqyXHl/2bqzDi8t1A3H/bXo314PvXy/4++Fev/Dy4P9o23nWROI72HLRN6ZP8J9j+Ga+5z79Khu7SDULV7eeJJ4JFKvHIoZWB7EHqK+1yjinGZbaFR88Oz3Xoz6XLOIMVl9oP34dn09H0Pzuor6U+Jn7McN15uoeE2EE3LNpsrfu2/wCubH7v0PHuK+dNU0u80W+lsr+2ltLuNtrwzKVYV+25XnGEzWnz4eWq3T3XyP1jL81w2ZQvRlr1T3Xy/UrUUUV7Z7AUUUUAFFFFABRRRQAV6v8Asu/Elfhj8ZtF1G5lWLTromwu2Y4CxyYAYnsFcIx9ga8ooq4ScZKS6HnZhgqeZYSrhKvwzTT+Z+2kcnmIrqcgjNLzXzL+xn+0FH8SPCsXhjWLn/ipdJiEYaRvmu4FwFkHqwGA34HvX00vSvq6VSNSCnE/h3NMtr5Ti54PEK0ov710a8mfEf7d/wAB9Qvr1PiFotq93GkSw6rFEuWUL9ybHcAfK3oAp9a+Jq/bFo1lQq4DKRgqRkGvCfHP7Ffw08bajJf/ANnz6LdSnMjaXL5SMfXZgqD/ALoFebiMG6kueHU/W+E/EGnleFjgcxi3GOkZLXTs1pt0t6H5h9a+rf2Wf2RL3xhf2nirxnZSWugRMJbbTp1KveEchmXqI/r976cn6g+Hn7I/w3+HN5HfWmjnUtRjIMd1qcnnshHIKqcID7hc+9ezrHsUAcelLD4Gz5qn3GvEniRLGUZYXKouClo5PR28ktvW4QwpDGiIoRVGAqjAA9KlpKWvYPwrfUjZvyr8yv23PiInjj40XNlayeZY6HELFWU5BlzulP4Mdv8AwCvtH9p7442/wX+H088Dxtr1+Gg06EnJ345kI/uoDn67R3r8sri4kup5J5naWaRi7uxJLMTkkn1JrxsfWWlNfM/e/DHI5yrSzesrRSah5vq/lt82MrT8MeGNU8Za7Z6No1lJf6lduI4YIhyT6k9AB1JPAAzVvwN4F1r4jeJLXQ9As5L2/uGwFXhUXu7noqjuTX6Z/s8/s36L8DdCBXbqHiG6QC81JlwT38uMH7qD8yRk9gODD4eVZ+R+ncVcW4fh2jyx96vJaR/V9l+ZyXwX/Y48M+BfB13beJ7WDXta1W38q9lZcpEp5McXcYOPnGGJAPHAr43/AGif2e9V+BficoQ954dvHY2GoEckdfLkx0cfqOR3A/VnAFc14+8BaP8AEjwve6Drdst1Y3S7SvRlbqGU9mB5Br2amEhKnyx0aPwDJOOMfgMyli8XNzhUfvr9Utk1+Ox+N9FeifHP4Man8EvGkuj3zi5s5QZbG8Xjzo84yR2YHgj19jXndfOyi4vle5/WODxdHH4eGJw8uaEldNf1/wAMFFFFSdoUUUUAFFFFABRRRQAUUUUAFKkjRyK6MUdTlWU4IPrSUUmr6MVr6M+wPgP8WF8eaP8A2dfyKNctEAkzx56DgSD37N78969X/nX58+HfEF74W1q01XT5TDd2z70bsfVT6gjgj3r7f+Hfjqz+IXhu31W0Oxm+SeEnJjkHVT/MHuCK/BuKsheX1vrVBfu5fg+3oz8b4iyf6hV9vRX7uX4Pt6djqKKKK/PNj449f+GfjL+1rcaddPm7hHyM38aj+orvq+Z7G+l028hubdzHPG25WFe++FPEUPiXSY7qL5ZPuyR/3W7j6elf0vwNxKsxofUMTL95BaN/aX+aPzXO8t+rVPbUl7kvwf8AwTeopKWv1k+XCiiigAooooAKKKKACiiigAooooAKKKKACiiigAooooAKKKKACiiigAooooAKKKKACiiigAooooAKKKKACiiigBhxUF1dxWNvJPM4jijUszN0AHep24715J8UfF32uU6RavmKM5nZT95uy/h39/pXzefZzSyTBTxNTfaK7vod+Bwk8bXVKO3V9kcv4w8TS+JtUe4bIgX5YYz/AAr/AImsTtS0lfx/i8XWx1eeJrSvKTu2frlCjDD01TpqyQgzt96rarqdto+n3F9eSrBa28ZlkkboqgZJq1kc18tftH/FX+3NRfwxps2bC1f/AEuRDxLID9z6Kf1+lenkuVVM3xUaMdI7yfZHuZXl9TMsSqMNt2+yPPvip8RLr4keJpL5y0djFmO0tz/BHnqf9o9T+XauOpPwo/Cv6Uw+HpYWlGjSVoxVkj95w9CnhaUaNJWjHRC0Un4UfhXVqdAtFJ+FH4UagLRSfhR+FGoC0Un4UfhRqAtFJ+FH4UahuetfCP8Aac8cfB+SKCw1D+0dHTg6XfkvEBnPyH7yd/unHqDX3D8H/wBsTwR8UjBY3M58O65JgfYtQdQsjekcn3W9gcMfSvzE/Clrso4qpR0vddj89z7gnK86TqKHs6r+1HT71s/z8z9s1dJFyrbvpT+tfln8If2tPHHwokgtjdnXtETAOn6g5Yqo7RyfeTjtyo9K+4fg/wDtW+Cfi55VrDe/2PrT8HTL8hHY4/gb7r/gc8dBXtUcXTq6bM/nbPeC80yNuco89Nfaj+q3X5eZ7ZRSKwYcEGnV2nwRyfjz4b+HPiVpL6b4j0qDU7VslRIvzxnGNyMPmU+4Ir4i+Nf7B+t+F/P1TwPNLrumLl202YgXUY6/KeA49uG9jX6Dbu1Dc+9c1XD063xLXufV5JxPmWQzvhal49YvWL+XT1R+fP7CHxKuPBvxE1DwNq3mW0GqktDDOpUw3UY5Ug8gsgI+qKK/QTd1xXlXxX/Z38OfEy6t9YRW0XxXZyJNaa1ZqBKjoQU3jo6ggcHnjgivS9LW6XT7YXpjN75a+cYc7N+Pm255xnOM1NCnOiuSWq6M04lzLC51iFmGHjyTmvfj/eXVPqmvyLbY4HrX5o/twfDM+Bfi9JqtvGU07xAhu0OPlEwwJV+udr/8Dr9MK8E/bM+Gf/Cwvg7fz28RfU9EP9oW+1cllUHzE/FNx+oWli6ftKTS3Wp28E5x/ZGc0pzdoT92Xz2fydvkfmJRSfhR+FfMan9mb6i1638I/wBqHxz8IWjt7G/Op6OuAdN1AmSID/pm2dyfgcexryP8KPwq4zlTd4ux5+Ny/CZlSdHF01OL6NX/AOGfmj6u+M/7dWpeOPCMOjeFbG58OzXSYv7p5A0i56pEy9Ae7EA84AHWvlHnr3o/Cj8KqpUnVfNN3OLKckwOSUnRwVPlTd31b9W9dOgtFJ+FH4Vlqe6LRSfhR+FGoC0Un4UfhRqAtFJ+FWLGwn1O7htbSCS4uJWCRwxKWZiewAqJSUFzS2JlKMFzSIK9E+GXwR1r4iSpcsrado+fmu5l5fnkRr/F9env2r1P4V/s1w2Hk6l4rRLm44aPTVOY0/66H+I+w4+te/RxxwRqkaqiqMKqjAA9q/Ls84whRvh8v96XWXReh+dZtxQoXo4HV/zdF6d/U5vwR8O9F+H+n/Z9LtQjN/rZ5PmkkPqzf0HHtXSglvYUtDZ7V+PVq9TE1HVrScpPds/M6lSdabqVHeT6sKKKtaXpN1rF0sFrC80p7KOg9SewqaVKdeap0ouUnslq2YSnGmnKbskVea4HxZ+0B8NPh74jttF8VeNdM0K+m5aOYvK0Q7FxGrFM9t2M1jf8FCNa1b4C/s5R3mlajJZ+J9e1aDSbe4tm2m2RkeSR1bGc7YtmeMb8jpmvzvt/CemJbKlxaQ3s55luLlBJJK/dmY5JJPPWv1/JuA5csa+atpP7C3+b6eiPnp5m8Q5U8JbT7T2+S6n7N/B/x98IvF3lv4V8deHfFOoEbilvqMTzJzj/AFO7cnPqM17TwvoK/nrvvhvoF5hkszZyjlZLVyhH0HT9K9P+GX7SPx1+AskA8LeOJ/EeiwjaNB8SE3UOwdEUsdyAdtjJ/Sv2/L6WBwNNUMNBQS6W/N9z4/FYLGTk6lR8z/rofuRRXxD+z1/wVG8CfEq+tvD3xBs2+G3it9seb6TOnTuTj5Jjjy89cSADnG819sQTJcQpLE6yRuoZXU5BB5BB7ivb9Dw3FxdmTUtFFMQUUUUAFFFFABRRRQAUUUUAFFFFABRRRQAUUUUAFFFFABRRRQAUUUUAFFFFABRRRQAUUUUAFFFFABRRRQAUUUUAFFFFABRRRQAUUUUAFFFFABRRRQAUUUUAFFFFABRRRQAUUUUAFFFFABSUtFABSUtcR8Xfi54Y+BvgTUvF/i/U003RrJMljzJK5+7FGvVnY8AD9ACaANXxr400H4eeGb/xD4l1W10bRbGMy3N7eSBERR256k9AoySSAASa/Mj4kf8ABR9vHXxOhPw68FQHwTaTMl5quqF4Z9QGfvRqvEY7jIZjkbtvSvB/j9+0L4x/bK8WLqniEy6J4AspS2keGonIUjoJZT/G5HVu2SFwMk85b28drCkMMaxRIMKijAA9MV89mlHCY6m8PXpqa8+np2Z9LlmErRkq3M4ry6/8A/Rb4a/Gzwx8ULdV027+z6iFzJp10Qsy/Tsw91z74rva/LS3uprO4jngleGaNgySRsVZSOhBHQ19EfCf9rrUtD8rTvGCSatYjCrqEYH2iP8A3h0ce/B+tfg+c8E1aN62Xvmj/K9/k+p95SxSekj7EpKyfDPirSfGWlx6jot/DqFnJ0khbOD6MOqn2PNawr8sqUqlGThNWa3T3PQT5ldCcj6Vy3jv4aaJ8QrPydTtv3qjEdzFhZY/o3p7HIrqVz3pa1oYirhaiqUZOMls0a0qtSjNVKcrSXVHxR8SvgvrXw6naZ1N/pJOEvYVOF9A4/hPv0968/r9Ep7eK6heKaJZY3G1kcZBB7EdxXz98Vv2a47gzan4SVYpeXk01jhW/wCuZPQ/7J49MdK/Ysj4whXth8f7suj6P18z9NyniiNS1HG6S/m6P17HzdRUt5Zz6fdS291A9vcRMUeKRSrKR1BBqH8K/T4yjKPNE/Q4yjJc0RaKT8KPwq9ShaKT8KPwo1AWik/Cj8KNQNLw74j1LwlrlnrGkXkljqNnIJYLiPqrD+YI4IPBBIr9Iv2cv2rdF+MVhDpeqyR6T4sjXbJas2I7nA5eInr6leo9xzX5l/hUlvPLazxzQSPDNGwZJI22spHQgjoa6qGInQfkfE8TcLYTiOilU92pH4Zrf0fdf0j9slbd0NFfnV8If27PE/g2OGw8WW3/AAk+nINout4ju0Huekn/AALBPdq+pPCP7Zfwu8VQRl9f/sa4brb6pEYip935T8mr3aeKpVFvZ+Z/Mma8G5zlM2p0XOP80feX4ar5nuPXtRXFwfGjwFdQrJF4y0GRG6MupQkH/wAerA1/9p74X+G42e58ZaZMy9Y7OYXLfTEe6uh1ILdo+Zp5djK0uSnRk32UW/0PU684+M/xw8PfBXw62o6xcb7qQEWmnxEGa4YdgOw9WPA+uAfmz4of8FCo/s81l4F0iRpmyo1PU1CqvukQJz7biPcV8deKvF2s+ONan1bXtQuNT1Cb781w2TjsAOgA9BgCvPr46MVanqz9U4d8OcZjaka+aL2VJdPtS8vL56+RsfFP4naz8XPGF14g1mUGaT5Ybdc+XBGPuxoPQfqST3pnwz+GOvfFrxVb6FoFq0074aWZsiOCPIBkkbsBn6noOa0Pg78Gdf8AjT4oTSNFh8uGPDXV9Ip8q2j/ALzHuT2Ucn6ZI/Tz4O/Bzw98GfC8WkaHb/OcNc3kgHnXEndnP8gOAOlcGHw8sRLnnsfpvE3FOD4VwscBgIp1UrRS2iu7/RdTL+BPwF0P4HeG1sdPj+16nOqm+1KRcSTuPT+6o7KOnucmvUqG6Dil9a+gjGMVyxWh/K+KxVfG1pYjETcpyd22LTZMiM4HNOo61Zyn5oftJfDz4reOPiLq/iXU/BuqGyLeTZrap9oEVuhIQERlsdSx92avnu6tJ7Gd4LmGS3mQ4aOVCrD6g1+2GxTwRn61w/xE+DPhL4pae1r4g0a3uyVKpcbds8fukg+Yfnj1BryKmB525Rlr5n7jkniV9Rp08LiMMvZxSS5W9EvJ3v8Aej8g6K9r/aO/Zl1b4F6kt3C76n4XuZNtve7MPExyRHIBwGwOGHDY7HivE/wrxakJUpcslqf0JluZYbNcNHFYSfNCXX9H2a7C0Un4UfhU6npi0Un4UfhRqAtFJ+FH4UagLRSfhR+FGoC0Un4UfhRqAtdv8I/iTcfDfxMlwxaTTLjEd3CO654cf7S/4jvXD/hR+FcuKw1PGUZUKqvGSszlxOHp4ulKjVV4y3P0QsNQg1Szgu7WVZreZBJHIhyGUjIIqwB3PWvmP9m74rf2bcL4V1OXFtMxNlK54Rz1j+h5I9+O9fTnUV/NOcZXVynFSoT1W6fdH4NmWX1MuxDoT26PugPSt7wZ4nk8M6qs3JtpPkmUdx6j3FYNFefgsZVwGIhiaDtKLumeJXowxFN0qiumfTFvcR3UKTRMJI3UMrKeCD3qbjjFeV/Czxd5Tf2RdP8AKcm3ZvXqU/qPxr1TNf2FkWcUc6wMMVT32kuz6o/I8bhZ4Os6Uvk+6H0UUV9CcIUUUUAFFFFABRRRQAUUUUAFFFFABRRRQAUUUUAFFFFABRRRQAUUUUAFFFFABRRRQAUUUUAFFFFACcY9qT8KPSq99eR2NtLcTMI4o1Lsx7AVlOcacXOTskNJydkc9488Ur4b0cmMg3k2UiX0PdvoP8K8Kd2kdnYlmY5LE5JNavijxBL4k1aW8kysf3Y4/wC6o6D69/xrJAr+TuLc/lnmOfI/3cNIr838z9TynALBUPe+J7/5fIKTOc0vTisbxb4os/B2g3eq30myC3TdjPLN2Ue5OBXxdGlOtUVOmrt6JeZ78IyqSUIK7exwXx7+KI8C+HvsFjLjWr9SseDzCnQyH37D3+lfHzMWYszEsTkk8kmtjxj4rvvGviG81a/bM07fKgJ2xoPuovsB/jWNzX9I5BlEMpwqg/jlrJ+fb0R+65Llkcswyi/jesn59vRBn3oz70c0c19MfQBn3oz70c0c0AGfejPvRzRzQAZ96M+9HNHNABn3oz70c0c0AGfejPvRzRzQAZ96M+9HNHNABn3oVirAhiCOhHajmjmmJpPRnv3we/bM8a/DNobPUpj4o0RML9mvnPnIv+xNgnp2bcOOMV9wfCP9pbwT8YIY49L1FbTViuX0u9IinHrtGcOPdSffFflDzT4ZpLeVJYnaKRDuV0JBB9Qa7aOMqU9Hqj8zz7gHK83vVor2VR9YrR+q/wArH7ZZB/Cne/8AWvza+EH7cHjHwG8Fl4i3eKtHUhSZ323Ua/7Mn8f0fJPqK+2/hT+0B4M+MFmjaHq0Yvdu6TT7rEdzH65Q9R7rke9e3RxNOtonZ9j+d874RzTIm5V4c0P5o6r59V8z0yik3D1pa6j4wKhnhWaF43UMrKVIPQg9qmpKBp2d0fkV8fvhufhT8WNe0FUKWazefZkjrBJ8y898A7SfVTXnmfevvP8A4KE/DVNR8L6T40tkxcadILS6b1hkPyk/7r8f8Dr4M5r5XE0/ZVHE/tThHNv7YyelXk7zS5ZesdPx0fzDPvRn3o5o5rmPswz70Z96OaOaADPvRn3o5o5oAM+9GfejmjmgAz70fjRzXqnwk+BWo+PpIr/UfM0/RM5EmMST+yA9v9o/hntwY3HUMBSdbESsl/Vl3Zw4vGUcDSdWvKyX9aeZyPgX4d618QtS+y6Xbny0I826k4iiHqx9fYcmvrj4a/CPR/hvZg26fadSdcS30q/O3sv91fYfjmuo8P8Ah3TvC2mQ6fpdrHaWsYwscY/Unufc1pc96/CM84nxGaN06XuU+3V+p+PZtn1fMm4R92n26v1/yFooor4g+ZEo+tXdJ0W81u7W3s4Wlc9cdFHqT2Fet+E/htZ6H5dxeAXl6OQWHyIf9kf1NfYZDwxjs9n+6XLTW8nt8u79DxcdmdDBL3neXZf1ocX4V+Gt5rOye+3WdoeQpHzsPYdh7mvWtG0Kz0K38izgWFO+ByT6k1f9OBSkZr+k8j4ZwGRw/cxvPrJ7v07I/OsbmNfHS992XZbHwB/wWQ0+Rvgj4B1NR+6tPFcUb+nz28xBP/fs/nXwjX6gf8FPvBZ8Yfsb+MXji8y40eW11WLHVfLmVXb8I3evyx0O+/tTRrG77zQo5x6kDP65r2McvhZ6WTS1nH0L1FFFeSfTmfrOg2PiC1MF9brOnZiPmX3B7V6l+zl+2H8Qv2Rby2066mufG/wt3gS6XcPuudPQnlrdz93Gc7fuHnhSd1ee0hUNkEAg9QRXTRrzpPTbscGKwVLErVWfc/bj4QfGPwl8dPA9n4r8GavFq2k3PB28SQSADdFKnVHGeQfUEZBBPb/UV+Dfwj+L3jD9k/x4PGPgeRrjRZ2X+2/DbuRb3kQzk47MAWIYDKk91JFftB8Cfjh4X/aG+HOmeMfCd4Lmwul2zW7kedaTgAvBKB911yPYggjIINe7TqRqx5onxWIw88NPlmj0aiiitTmCiiigAooooAKKKKACiiigAooooAKKKKACiiigAooooAKKKKACiiigAooooAKKKKACiiigAooooAKKKKACiiigAooooAKKKKACiiigAooooAKKKKACiiigAooooAKKKKACiiigAooqC4uI7WGSaWRYoo1LPI7BVVQMkknoBQBhePfHWh/DXwfq3ifxJqMOlaLpkDXFzdTNhVUdh6sTgBRySQBya/FT9oX9oDX/ANsz4i/2/q0c2m+ANLkdNB0JzjK5wZpccM7Y56gfdHAJPcftvftS3H7WnxEbwl4au5I/hT4cuTumiYgaxdLkGX3QchPYlurADyOGFLeFIokWONAFVVGAAOgrzsViOT3Ibnv5bgfav2tVe708xyqFUKqhQOABS0UV4x9cFFFFIDb+GvjLW/Cvxq+GNtpOqXGnW2reJrHTr+OF8JPbyzokiOp4IKsevTqMV+snir4cXuib57PdeWY5yo+dB7juPcV+N8kixfED4cSOwRE8T2DMzHAAEo5Jr9/WA2nArgzLhnA55h17WPLUW0lv8+69T52tmVfA4p8jvHTR7HzFzRwfrXsvi74Z2us77mx22d2eTx8jn3HY+4ryXVNJutGumt72BoJV7MOCPUHuK/nfPOGcdkNT97HmpvaS2fr2fqfX4HMqGOj7rtLt1/4JVooor5E9k8/+J3we0j4jWpeVPsmqIuI76NfmHoHH8S/qOxFfJHjfwDq/w/1Q2Wq25QNkxXCcxSr6q39Oor7269KyvEvhfTPF2lyafqtol1aydVbqp7MD1B9xX3OR8UYjK2qVb36fbqj6jKc+r5a1Tn71Pt1Xp/kfn5n3oz716d8Vvgfqfw+lkvLTfqGiE8XCj54vQSAf+hDg+1eY81+64PGUMdSVbDyun/Vn2P2DCYujjaSrUJXT/rUM+9Gfejmjmu87Qz70Z96OaOaADPvRn3o5o5oAM+9GfejmjmgAz70Z96OaOaZPKl0DPvXpvwL+Amv/ABz8RfZNORrPSYGBvdUkTMcK/wB0f3nPZfxOBzWn+zz+zjrfxz1oP+80/wAN28mLvUSnXGCY48/eYg/Rep7A/pp4G8D6L8OvDdroeg2SWOn2y4VEHLHuzHqzE8knk16GFwrqvml8P5n5LxlxtSyeLwWBalXfzUfPzfZfeUPhn8MdD+E/hm20PQLQW9tH80kh5knkPV3bux/TgDAFdio6etLwKQ19DGKirLY/lmtWqYipKrVk5Sk7tvVthVDV9YstA065v9QuYrOzt42llnmcKiKBksSegqt4o8UaZ4O0O71fV7yOw0+1QySzynCqo/mfQDk1+bX7S37UWp/GrUH0vTGk07wlDJmO3Jw90wPDyf0XoPrXNiK8aMfM+r4a4YxfEeI5Ka5aa+KXReS7vyO2+Nf7dHiPUvFgh+H94dJ0WzcgXMkKSPenpuKup2p6Drzk44A6X4S/8FBLiTUIdP8AH2mxJbyME/tXTQR5fbMkRJyO5Knj+6a+K+aOa8FYuspc3Mf0vU4FyOpg44R0VdK3MtJerfX56eR+1OlatZ67p1vf2FxHd2dyiywzxMGSRGGQwI6girvr618Qf8E/fi9O9xqPgHUZmkhSM3mm72+4AQJYx7fMGA/3q+qPHfxo8F/DeMnxD4hs7CUDcIC++Zh7Rrlj+VfQU60alNVHofy/nHD+KyvMp5dGLm1tZXbT2dl/VzU8f+C9O+IXhHVPD+rQrNY30RjbIyUP8LL6MpwQfUV+QXi7w3c+DfFGraHef8fOnXMls5AwCUYrkexxn8a+z/iD/wAFELG3WW18HeH5b18lVvdTbyo/qI1JZs+7L9K+OPHPjTUfiF4s1HxFqvkjUL+QSTeQmyPIUKML24Ue/c15ONq0qluTVo/c/DvKM4yr2v1ynyUppNJtX5l1t003vZ7GDn3oz70c0c15R+2hn3oz70c0c0AGfejPvRzRzQAZ96M+9HNHNABn3oz70c0c0AGfejPvRzRzQAscjQyLIjlHU5VlOCCOhzX2X8DfigvxA8NiG7dRrViAlwveRf4ZB9e/uD6ivjPmt7wP4wvfAviW01ayPzRHEkeeJYz95D9R+RANfLcQZPHNsK4r446p+fb0Z87neVxzPDNL446xf6ejPvrmjrWX4Z8R2firRbXU7CTzba4QOp7j1B9CDkH6VqfxV/OFSnKlN05qzWjPwyUZRk4yVmh0Mr28ySoxSRCGVl6gjoa958E+Jk8TaOsjbRdRfJMo7N6/Q/414J96trwh4kk8N6xFcgn7O3ySoP4l/wAR1r7jhDP5ZJjkqj/dT0fl2Z89m+X/AF2jePxx2/yPoX8KOlQWtyl1Ak0TB43UMrKeCD3qx61/V8JqcVKDumfl1mtGLRRRWggooooAKKKKACiiigAooooAKKKKACiiigAooooAKKKKACiiigAooooAKKKKACiiigAoopKAENeU/FbxV50g0e2bCJh52U9T1C/h1P4V2vjDxCvhnR5bjIaZvkiU92P9B1rwSaZ7iaSWVy8kjFmZupJ5Jr8b8QOIPqtFZZh3781eXku3zPrchwHtp/Wai0jt6/8AAG0UUV/OZ+iidOa+Rf2hviafGHiE6RYy7tJ05yCyniWXozfQcgfie9ev/tBfE4+C/Dn9m2MwXWNQUohVvmhj6M/17D8T2r5C/Gv17gzJf+ZjXXlH9Wfo/CuVcz+vVl5R/V/ohOPSjj0pfxo/Gv18/TxOPSjj0pfxo/GgBOPSjj0pfxo/GgBOPSjj0pfxo/GgBOPSjj0pfxo/GgBOPSjj0pfxo/GgBOPSjj0pfxo/GgBOPSjj0pfxo/GgBOPSjj0pfxo/GgBOPSjj0pfxo/GgBOPSp7S+uNNuorm1nmtbiJg8c0LlHRh0II5B96h/Gj8aZMoxnHlkfUfwf/bu8T+EJILDxfCfE2mL8v2oEJeIPr92T/gWCf71fbPw2+NXhH4sWC3Hh3WIbuQIGltGOyeHPZ4zyPr09Ca/IP8AGrWlavf6FfxXunXs9heQtujuLWUxyIfUMDkV30cZUhpLVH5Rn3h3l2ZXq4P91U8l7r9V0+Vj9rOvI5rmPiF8RNE+GPhu61vXrxLOygH8Ry0jdlRerMewFfEnwn/b817w7Ctj41sf7ft1GFvrXbHcjjjcvCv9flP1rw741/HDX/jd4lbUdWl8ixhJFnpqMTFbofT+8xwMsevsMAd9THQ5Lw3PzDLfDfMqmYewxto0o6uSad12j5+q0Nb4/wD7RGu/HTXSZ2ksfD9u5+x6aj5Udt8n95z69s4HfPkvHpS/jR+NeFKTqPmk9T+mMDgMPluHjhcLBRhHZL+tX3fUTj0o49KX8aPxqT0BOPSjj0pfxo/GgBOPSjj0pfxo/GgBOPSnKhkYKqlmY4AA5JqbT9PutWvIbSzhkubqZgkcMa5ZiewFfVnwb+Adr4PWHV9bSO71ojckZw0dt9PV/wDa7dvU/PZxnWHyejz1XeT2XV/5I8PNM2oZXTvU1k9l1f8AkvM5P4O/s6+d5GseKoML9+DTXH5GX/4n8/Svo+OFYY1jRQiKMBVGAB6YpxxRX8+5pm2Izar7WtLToui9D8Wx+YV8xq+1rv0XRegtFFOjjeaRY40Z3Y4VVGST6V48YylLliea2o6sZ1rqvCXgG88Rss0oa3sf+ehHzN7KP69K6bwb8LxHsvNYAL9Utew/3vX6V6WkaxoFTCr0AAr9r4Z4DliOXF5orR3Uer9fLyPisyz1RvSwur7/AORn6NoVnoFottaRCNe5/iJ9Se5rUHWjFB6V+90aFPD01SpRUYrZLRHwspSnJyk7tjqKKK6CTkfiz4TTx18LvGHhuRDImsaPeWBVRknzYXTj3+avwQ+F900/hC3ifJktpHhbI9GyP0Ir+hvNfgTrGgR+CvjH8VPC0SGKDSvEt5HDGwwViMrhB/3yorixkb0r9j2Mpny4hLun/mWKKKK8E+1CiiigA/lXQ/s7/HzV/wBjn4qr4l09ZrvwHrEiQa/o8Z4C54mjGcB1ySPqV6Nxz1Q3drFfWstvOglhlUo6N0INdFGs6MtDixeFjiqfI9+jP3e8L+KNM8aeG9M1/RLyLUNJ1K3S6tbqA5SWNwCrD8DWt9K/LL/gmT+0rP8ADfxpL8DvFl8ToupSNceF7y4fAimJJe1yez8lRnhwQB84r9TTX0EZKSTR8FOEqcnCW6HUUUVZAUUUUAFFFFABRRRQAUUUUAFFFFABRRRQAUUUUAFFFFABRRRQAUUUUAFFFFABRRRQAUUUUAFFFFABRRRQAUUUUAFFFFABRRRQAUUUUAFFFFABRRRQAUUUUAFFFFABRRSUAIa/On/gpt+1ldWf/FjPA16Y9b1SIN4j1CByDZ2jDP2fI6M6nLf7BA/j4+m/2yv2ntO/Zd+Dt94gzFc+Jr7Nnoems3zXFyw++V6lIwdzfQLkFhX45aDZ6jNdajr2v3Ml/wCJdZna81C7mOXeR2LEH8Sen+Fc1esqML9T0MFhXiqtn8K3Lmi6PbaDpsNlaJtijHXux7k+5q9RRXzzk5O7Pu4xUUox2CiiikUFFFFAHO+Kpha6p4TuGBKQ63auQOvD5/pX9CBr+eH4myNb6Vps6kq0WoQsGHUEZr+hm3nW6gjmTlJFDjPoRkV72D/hHxWa/wC8v0RL3rK1zw/ZeILUwXcQcfwt0ZT6g9q1aP5VrWoUsTTdKtFSi909jyoTlTkpQdmjwfxZ4DvPDUjSKDc2OeJlHK+zDt9elcvt29K+nZoVuI2R1DI3BVhkEV5f4z+F+3zLzR046vaf/Ef4flX4DxNwHPD82LytNw3cd2vTy8j7rLc9VS1LFOz79H69jzSildGjdkdSjqcFWGCDSV+LtSi+WR9qnciuLdLmJ4ZUWSJwVZHGQQexFfNfxi/Z2ex8/WfC0LSQffn01clk9TH6j/Z6+npX0xRx+Ne1lebYjKavtKL06ro/67npZfmNfLavtKL9V0fqfnOV2kgggjqKTj0r6t+MnwBg8ULNrOgRrbavgtLbjCx3Hv6K/v0Pf1r5ZvLO4066mtrqGS3uYWKSRSLtZWHUEV/QWU51h83o89J2kt4vdf8AAP2rK81oZpS5qbtJbrqv+B5kHHpRx6Uv40fjXvntCcelHHpS/jR+NACcelHHpS/jR+NACcelS2skUN1C80JnhV1Lxbiu9QeVz2yO9R/jR+NMlrmXKfrR+z34y8IeMvhrpcvg2GKx063jEL6eoAe1cDlHHr33fxZz3r07v7V+RPwV+M2tfBPxfFq+lv51rJiO8sGYiO4jz0Pow6hux9iQf1K+GvxG0b4peE7PX9Duhc2lwPmU/ficfeRh2YH/ABHBFfSYXEKtGz0aP4/4y4Wr5FinXi3KjN6SerTetm+/5nWMdoyelc7438caN8PPDd3revXiWOm2wy8jnknsqgcsxPAA5NUfib8T9B+FPhm51zX7wW1tEMRxDmSaTHCIvdj+nU4AzX5j/HT4+a78cvEX2u/drPSIGP2LS43zHCDxuPTc57sfoMCniMVGgrLWRz8K8J4niKvzO8aMX70u/kvP8F1NT9ob9pDWfjlrTR5k0/w1bSE2mnBup6CSXH3nI7dFzgdyfHOPSl/Gj8a+clN1JOUnqf1zl+XYbK8PHC4SHLGO1v17t9WJx6UcelL+NH41B6Je0fXdQ8PXn2vS7250672NGJ7WRkkCsMMAykEZBxVSe4lupnlmkeaVjlnkYsSfUk0z8aPxpmXsqfO6nL7z6icelHHpS/jR+NI1E49KOPSl/Gj8aAE49KOPSl/Gj8aAE49KOPSl/Gj8aAE49KOPSl/Gj8aAE49KOPSl/Gj8aAE49KOPSl/Gj8aAE49KOPSl/Gj8aAPZv2cvih/wjGtf2Bfy7dNv3/dM5wIpjwPwbp9ce9fWX+RX5zqxUghsEcjFfY3wE+Jw8d+Gls7yTdrFgBHNuPzSp0WT8eh9x7ivx3jLJeV/2jQWj0l+jPy3inKuSX16itH8X6P9Gep0UUV+SH52em/CnxX10e5f1a3LfmV/qPxr1CvmW1upLO4inhcpLGwdWHYivf8Awn4gj8SaRFdJgSfdkQH7rjqP6/jX9H8AcQfXKH9nYh+/Be75rt8vyPzjPsB7Gp9Ypr3Zb+v/AATeooor9hPlAooooAKKKKACiiigAooooAKKKKACiiigAooooAKKKKACiiigAooooAKKKKACiiigBtNkYIpYnAHU07pXB/FLxN/ZWmCwhfFxdDBweVj6E/j0/OvHzXMaWVYOeLrbRX3vovmdOGoTxNWNKG7OA8feJj4i1ljG2bSDMcY7H1b8f5Yrm+i0Yor+N8fjq2Y4mpiqzu5O7/y9F0P2DDUIYalGlDZCc4461neItftPDOi3mp30gitbaMyM3fjoB6knge5rS/iNfLn7TXxK/tjVE8MWMubSzbfdsp4eXsn0UH8z7V6GSZXPNsXGivh3b7Lr/ke9leXyzLExoLbdvsjyfxp4su/G3iS81e7JDzN8keciKMcKg9gPzOT3rDoor+mKNKFGnGlTVopWS8kfvlGlGjTVKCslogooorXU1CiiijUAoooo1AKKKKNQCiiigBOaMiuy+FXwo174weKItE0G33P96e6kyIrePu7n+Q6k9K/Qz4R/sgeA/hpZwy3enxeI9ZAy+oajGJAG/wCmcZyqD0PJ9666OFnX227nwfEXGOX8Pfu6jc6vSK39W9kvx8j8w/Lc9EJ/Ck56Y5r9q7fTLW1txDDbxRRAYCIgAx9BXGeNvgb4G+IVvJHrfhqwuXcY89YhHMPcOuGH512PLnbSR+fUfFelKpathWo91K7+5pfmfkPRX1l8cP2E9V8Kwz6t4Gnm1ywXc8mlzY+0xr1/dkYDgemA3T7xr5PmhktppIZY2iljYo8bghlYHBBHY15tSjOk+WaP17KM8wGeUvbYKpfutmvVbr8mNooorLU98KKKKNQCiiijUAoooo1AKKKKNQCiiijUAoooo1AKKKKNQCr+gaBf+KNWg07TbZ7m6mOFRO3qSewHqam8KeFNR8aazDpml25nuZOSc4VF7sx7AV9lfC/4W6Z8NdJ8qAC41GYA3F4yjcx/uj0Uen518lnvEFHJ6fKveqPZfqz5nOM7pZZDlj71R7L9X5fmZ3wj+DVj8ObMXE+y81qVf3t1jhc/wJ6D36n9B6TQc0fdr+fcZja+OrSrV5XbPxfEYiriqrq1pXkw60UVseGfCt34lu/KgXZGp/eTsPlQf1PtUYTCVsbWjQoQcpy2SOGtWhQg6lR2SKWk6Td6xeJa2cLSyt6dAPUnsK9m8H+AbXw5GJpgtxfkcykcL7L/AI9a1PDnhmz8M2YgtU5Iy8rD5nPqT/StrvX9K8L8GUMpjHE4tKdb8F6efmfm+ZZxUxjdOnpD8X6i7RRS0V+oHzYUUUUAFFFFADa/En9rLQ/+EX/bm+Lliv8Aq7x7XUVPr5tvFIf/AB6Rh+FfttX4+f8ABRbTo9J/blmnQbTqnhi1lf3ZWZPT+7Etc+IV6UjvwMuXEQfmeKUUUV84ffBRRRQAUUUUAYXizRrnUbWC702aSz1rT5BdWN1C2ySORSCNrDkHIHPYgGv2D/Yg/aat/wBp74K2erXMkcPi3S9un67aAgMtwo4lC9lkHzDjAO5edtfkzXQfs9/HK7/ZL+PWn+NA0zeDdZIsPEVnFkr5bHiYKOrIfnHGThhxvr1MHWs/Zv5Hzma4XmXt4LVb/wCZ+6FFUdL1O01rTbXULC4jvLG6iWeC4hYMksbAMrKR1BBBB96vV658qFFFFABRRRQAUUUUAFFFFABRRRQAUUUUAFFFFABRRRQAUUUUAFFFFABRRRQAUUUUAFFFFABRRRQAUUUUAFFFFABRRRQAUUUUAFFFFABRRRQAUUUUAFFFFABRRRQA2qGtaxY+HdJvNU1O6isdOsoXuLm5mYKkUagszsT0AAJq/X5lf8FPP2opfE2qj4DeDL37xWbxVfwP/q0BDLaAg/RnHrsX+8KUpKKuyoRlUkoxWrPmT4+fG++/a0+Od/44uPOi8I6SxsfDmny5wIlJ/fFT0dz8575Krn5BWDVfT7GHS7KG0t08uGFQir7VYr5ytVdadz7/AAmGWGpKK36+oUUUVgdgUUUUAFFFFAHH/FRf+KTaTvHcRP8A+PY/rX9A3g+b7V4T0abJJksoXyTk8xqetfz/APxQj8zwPqPqvlt/5EWv3j+CepHWfg74E1Bjua60GwnJ4H3rdG7fWvcwf8L5nxubq2IT8kdvRRRXeeIFJtFLRQBxfjT4f23iJGuLcLb6gB98D5X9m/xrxvUdNutIu3truFoZkPIb+Y9RX0rWJ4m8K2fiazMVwu2RfuSqPmU/1HtX5ZxRwXRzWMsVg0oVuvaX+T8z6bLc5nhbUqusPxR8+UVq+JPDN34cvDBcplW/1cy/dkHt/hWVX82YnDVsHVlQrxcZrRpn6NSqwrwU6bumFeX/ABe+Cdl8QrVry0Ednrca/u58YWXA4ST+jdR9OK9Q+9RzWuDxtfAVo16ErNf1Z9zvw+JrYSqqtGVpI/PXWdGvvDupz6fqNs9reQNteKQYI9x6g+o61Sr7Z+Knwm074kaWd4W21aFT9nvFXkH+63qp/Tt7/HPiXw1qHhHWZ9M1O3a3uoTyOzDsynuD61/QeRZ9Qzilb4ai3X6ryP2jJ86pZnT5XpUW6/VeX5GZRRRX1ep9KFFFFGoBRRRRqAV6f8Bfj1rPwK8TNeWate6Tc4W901n2rKB0ZTg7XGeDj2PFeYUVUZODUo7nFjcFh8xw8sNioc0JKzT/AK+57o7v4xfGTX/jR4ok1bWp9luhK2ljGx8u2TP3V9T6seT9MCuD5paKJSc3d7lYTC0MDRjh8PFRhFWSWyCiiip1OsKKKKNQCiiijUAoooo1AKKKKNQCrWmaVf63eR2un2VxqF1JwkNrE0rt9FUEmvo/9m/9ji/+J0Fr4i8UNNpXhqTEkEEfyz3i+oz9xD/e6nt2Nfevgv4a+Gvh3pqWPh3R7XS7cDB8mMB392b7zH3JNehRwc6y5paI/JeIPELA5TVlh8LH2tRb2dop9m9bv0+8/Liz/Zy+J2ow+bB4J1fZ/wBNITGfybFYviT4Q+N/CMMkur+FdWsII/vzyWj+Wo9S4G0D3zX7EbQOgFNaJHXDKp/Cu15fDoz8/p+KmYKd50IOPZXT+/X8j8TKK/UT4wfsleB/ipaT3CWKaDrbDK6jp8YQlv8AbQYDj1zg+4r89/jD8FfEnwV8Q/2brtvugl3G0v4smK4Ud1PZh3U8j6EE+bWwtShruj9b4d40y/iD91F8lX+WX/tr6/n5HB0UUVyan34UUUUagFFFFGoBXQ/D/wAZ3XgPxRZ6tbZZYztmhDYEsR+8p/mPcCueorCtRhiKcqVVXjJWa8jGtRhXpSpVFeL0Z+hOiaza69pNtqNlKJrW4jEkbjuCP51dxxz1r5n/AGYviV9hvG8KX837mYmSyZj91+rR/Q9R7g+tfTH8QNfzPnWWzyrFyoS23i+6ex+B5ngJ5dipUZbbp910F7V1Pw98UHw9rKpK+LO4wkmeins3+exrl6THNceXY6rluKp4ui7Si7/5p+TR4OJw8MVSlSnsz6eVtwB7Gl9a4f4ZeJ/7Y0v7LO2bq1AU5PLL/Cf6fl613Ff2TlmYUc0wdPF0XpJX9H1XyPyDEUJ4arKlPdDqKKK9U5gooooAKKKKACiiigAooooAKKKKACiiigAooooAKKKKACiiigAooooAKKKQ9KAKmo30Wm2c1zM22KJC7N7CvnrxBrU2varcX0v8bfKv91ew/Ku9+Lfib7mjwt6PPj/x1f6/lXmXvX83eIGe/XMUsvov3Kfxeb/4B+h5BgfZU/rM1rLb0/4ItFFNdxGhZiFC8knoK/IUm3ZH2BxHxe+IMfw98H3F4rKdQn/c2kZ7yEfeI9FHJ+gHeviOeeW6mkmmdpZpGLu7nJZickk+ua7z42fEJvH/AIylkhkLaXZ5htVzwwB+aT/gRH5AV5/+Ff0VwxlH9m4NSmvfnq/Lsj9q4eyz6hhVOa9+er8uy/rqLRSfhR+FfZH1YtFJ+FH4UALRSfhR+FAC0Un4UfhQAtFJ+FH4UALVnTNOudY1G1sLOJp7u6lWCGFRlndiAqj3JIqr+FfTH7Bfw8j8V/Fe4126j32ug2/mICMjz5Mqh/BRIfqBWtKDqTUF1PDzrMo5Rl1bGy15Ve3d7JffY+zP2fPgvY/BXwHaaXEiSanOBNqF2o5lmI55/ur91R6DPUmvU8g0gG0ClxX1cYqEVGOyP4dxWKq42vPEV5c0pO7Y6ikoqzlGnkGvCvj1+yh4Y+M0Mt9Aq6J4lx8mpQRjEntKv8Y9/vD1xxXuuO9HLdqznTjUjyyVz0MDmGKyyvHEYSbhNdV+vdeR+PfxO+Efif4Ra4dN8R6e1uWJ8m5jy8M6jvG/f6HBHcCuOr9lvGHgfRPiBodxpGv6fFqNhMOYplyQezKeqsM8EYIr4F/aA/Yr1r4fyXGs+EFm17QBl3ttu66th9B/rFHqBkdx3rwsRg5U/ep6o/pbhjxBw2Z8uFzG1Or3+zL/ACfk/k+h8x0UnQkEYI60fhXmn7CmmroWik/Cj8KBi0Un4UfhQAtFJ+FH4UALRSfhR+FAC0Un4UfhQAtbPhHwjqXjjW4dM0yHzJZOWc8JGvdmPYCm+EfCWo+Ntdg0vTYfMuJDksfuRqOrMewFfaPw3+G+mfDnQ1srNfNuXw1xdMMPK/8AQDsO3518bxBxBSyilyQ96pLZdvNnyud53Tyyn7OnrUey7eb/AK1E+HHw1074b6QtraKJblwDPdso3yt/RR2Hb6812FFHWv5+xOJq4qrKtWlzSe7Z+L1qtSvUdSo7ye7CilrrvBPgObxFItxdBodPU9ejSH0Ht711ZZlmJzbExw2FjzSf3Jd32SODE4qnhabqVXZIq+D/AATc+KLgSNuhslPzzY5Psvqf5V7ZpOk22jWaWtrEsUSDgDqfc+pqezs4bG3SGCNYokG1VUYAFTevpX9UcOcM4bIaOnvVXvL9F2R+X5hmNXHT10itkOpaKK+0PICiiigAooooAKKKKAG1+Sn/AAVItfsv7ZHgqcH/AI+fCq7se090Ofyr9az94V+Un/BVtQP2qPhmwGGPhyQE9yPOnrKt/Dl6M6sL/Hh6o+bKKKK+ZP0MKKKKACiiigAqrqmmwaxp89ncrvhmXaw/qPcdfwq1RTTcXdEySkrPY+0f+CXH7Tk6rP8AAjxheM+raWjz+G7qZiftNoBua3BPdBllH93cONgr9Hc9a/n51qHVNL1LS/E/hu6k0/xRoc6XlhdRHDBkIYD36dDweh4Jr9kP2Pv2n9K/al+Eln4hg8u08RWeLXW9LU4a2uQOSB18t/vKT2yOqmvoaFZVo36nwmNwrw1W3R7HvFFJS10nnhRRRQAUUUUAFFFFABRRRQAUUUUAFFFFABRRRQAUUUUAFFFFABRRRQAUUUUAFFFFABRRRQAUUUUAFFFFABRRRQAUUUUAFFFFABRRRQAUUUUAFFFFABRRXkH7TX7SPhj9mH4Z3nivxFKJbggxabpaOBNf3GPljT0Hdm6KOeTgEA86/bt/a9tv2Y/h2tpo7x3fxD19Gg0WxwGMOfla5dcfdQngH7zYHQNj8mfDOjXFgl1fancyX+u6jK11f3szl5JZWJZiWPXknnuSTV/WvE3iX4xfEDVfiR46uPtXiDVGzDABiOyg/gijX+EBeAOvc5JJq3Xi4rEcz5I7H12W4L2S9tUWr28gooorzj3wooooAKKKKACiiigDA8eR+d4N1Zf+mJb8sH+lftf+yBrA1z9lf4S3Y5P/AAi+nwsQc/NHbpG36qa/FvxVH53hnVVAyTayf+gmv1w/4Jz6p/a37F/wzkzuaGzmtz/wC5lUd/QCvZwPwNeZ8lnC/exfkfSlFFFekfPhRRRQAUUUUAZusaPa65Zva3cSyxN+YPqD2NeI+LvBl14WutxzLZOf3c2P0b0Ne/VVvrC31K2kt7iJZYXGGVhkEV8RxHwvhs+o3fu1VtL9H3R7GXZlUwE9NYvdf5eZ81UV1njbwLN4bmM8AaWwY8P1MZ9G/wAa5Ov5azHLsRleIlhsVDlkvx813TP1DDYmniqaqUndMMd64r4nfDDTviVo5guFEF9ECbe8Vfmjb0Pqp7j+tdqPlox6VzYbE1cJVjXoytKOzPQo1qmHqKrSlaS2Z+fnijwtqPg3Wp9M1SAwXER+quvZlPcH1rLr7j+J3wx074laKbe4AgvogTbXarlkb0Pqp7j+tfGHifwzqHg/WrjS9Sg8m6hPPdXHZlPcGv6E4fz+lnFLll7tRbr9UftOS51TzOnyT0qLdfqvL8jLopPwo/Cvrj6cWik/Cj8KAFopPwo/CgBaKT8KPwoAWik/Cj8KAFopPwo/CgBaKT8KPwoAWik/Cj8KAFr3j9kH4Hp8X/iE11qcPm+H9H2z3UbD5ZpCT5cZ9jgk+y4714N+Ffpf+wz4Rj8OfAnT77btudYuZryTI5xuKIP++UB/GuzCU1VqpPZan53x5nFTKcnlKg7TqNRT7Xu2/uT9D6Dt4Et4ljRFVFG1VUYAA6AVNRS19Ofx5vqxmMH/AOtS5rO1zXtP8N6bcajql5DY2Num+WedwiIvqSeleT6N+2B8Kdd1ZdOt/FMcU7ttSS5t5YY2P++6hR+JFZyqQi7Sdjvw+X4zGQlUw9KU4x3aTaXrY9pPTrXI/Ej4b6N8UvC93oGu2i3FncLw4wJIn7Ohxww9fw5BIrqYZ0uI1kiYSIwDKynIIPepCvrye1VZSVnsctKrUw9SNWm3GUXdNbpo/ID4xfCnVfg543vPD+pjzEX95a3WCEuIiTtce/GCOxBFcTX6hftbfBGP4ufDmaayh3+ItKDXNiVHzScZeL/gQHH+0Fr8vWUqxDAgg4IPWvmcVR9jPy6H9i8G8RLiDL1Op/FhpJfk/R/ncKKT8KPwrkPvRaKT8KPwoAWik/Cj8KAJrO6n0+6hubaVobiFxJHIhwVYHII/GvuL4VeO4fiB4PtNRBVbpf3V1Ep+5KOv4Hgj2NfC/wCFek/Aj4jN4F8XxxXMuzStQKwXGT8qtn5JPwJ59ia+K4pyj+08G5wXvw1XmuqPk+Iss+vYZ1Ka9+Gq811X+R9oUU1G3qrDkU6v54atoz8WNPw3rknh7VoLxOQp2yIO6nqP8+lfQdneR31rFPE2+ORA6sO4IyK+aP5V6l8JfEvmRvpE7/NHl4M/3e6/gefxPpX7F4e579VxDy2s/cnrHyfb5nxvEGB9pBYmC1W/p/wD06lpBS1/Rp+fBRRRQAUUUUAFFFFABRRRQAUUUUAFFFFABRRRQAUUUUAFFFFABRRRQAw1na9rEWh6TcXkp+WNchf7zdh+JrRPvXkXxZ8R/bL+PSomzFb/ADSY6FyOB+AP618txJm8cly6piftbRXdvb7tz0svwjxmIjS6bv0OFv7yTUbyW5mbdJK5dj7moDwKKK/j2pUlWm6k3dvVn67CKhFRWyE5I4rx/wDaR+Ig8L+FhpFnLt1HU1KEqeY4ujt+P3R9T6V6xqWoQaTp9xeXUgit7eNpJJG6KoGSfyr4U+IfjO48e+Lr7WJsrHI2yCM/8s4hwq/1PuTX2/COU/X8Z7eov3cNfV9F+p9fw5lv17Fe0mvchr6vojm/xo/Glor+gT9qE/Gj8aWigBPxo/GlooAT8aPxpaKAE/Gj8aWigBPxo/GloGWIAGTTFdLVifjX6Df8E79GjtfhhrmohP3t5qjIz9yqRpgfgWb868y8F/sA6l4n+Hen6rfa62ieILpTMbKa38yNIz9xW5DK+OT1xnGOM19M/su/CXWfg38O5vD+tSW010L+adZLR2ZGRguD8wBB4PGK9fB0KkKinJaWPwLjribLcyyueDwdbmmppNa7Jvbo1e2x7Ifm47V5V+0N8crH4H+BzqsiLd6ndMYbCyLY82TGST6Ko5J+g6kV6q2ME9h1r8w/21PiBL4z+Nuo2CybtP0NVsoFzxvwGlbHrvJX6IK9DFVnRp3juz8t4OyKOfZpGhV/hxXNLzS6fN/qZ19+2N8WrzWDfr4pa2G7K2sNtCIVH93aVOR7kk+9e+fBP9vi31K4g0r4g20dhK52prNoCIs9vMj5K/7wyPYDmvhuivBhiatN35j+mcw4MyXMKHsXQUOzikmvn1+d0ftXp2p2ur2UN1Z3Ed1bSoHjmhYMjqehBHBFWdw54ya/Kb4H/tL+K/gneJDaytqnh9nzNpVyx2DnkxN1RuvTg9wa/RL4Q/Hfwv8AGjR/tWh3u28QD7Rp9xhZ4CR3XuPcZH8q92hioVtNmfzVxHwfj+H5ubXPS6SX69n+B6VSOoZcEZp1JXYfBnzV+0B+xroHxR+1ax4f8rQfEzZdmRcW903P31A+Vif4159Qa/P7x18Pdf8Ahrr0uj+ItOm069T7oYZSRezIw4ZfcV+ynFfJH7e3xG8PaX4Ng8LSWVrqXiK+IliaRQzWUYPMueoZsFR6/N6YPk4vD0+V1Fo/zP2jgfivNIYunlck6tOWi7xXe/ZLo/kfAH40fjS0V4R/UAn40fjS0UAJ+NH40tFACfjR+NLRQAn41peG/Dl/4t1q20zTIDcXczYUdAo7sx7ADvUGk6Vd63qVvY2MDXF1cOI4okHLE19l/B/4U2fw20f59txrFwoNzc/+yL/sj9evoB8pn2eUsnod6ktl+r9D5vOs4p5ZS93Wo9l+r8i98L/hnY/DXQ1tYMTXsuGuboj5pGx0Hoo7D+prtPegZozu4r+d8TiauLqyrVpc0pbs/Eq1apiKkqtV3k92GM0Utdp4B8Avrki3t6GSwU8J0MpH/stduV5Xic3xEcLhY3b+5Lu+x52KxVPCUnUqOyQeA/AL68y3t8rR2Kn5V6eaf/ifevZIYY7aFY41VUUYVVGAB6UsUKQxqkaqqKMBVGAB6VLX9X5Bw/hshw3sqSvN/FLq3/l2PyvHY6rjqnPPRdF2FpaKK+qPNCiiigAooooAKKKKACiiigBrfeFflJ/wVaZW/ap+GiAguvhyQle4Bnnwf0P5V+rhr8kf+Cot0bv9srwbDx/ovhVM495ro8/nWVb+HL0Z1YXWvBeaPn6iiivmT9DCiiigAooooAKKKKACrvwn+MHiH9lX4sW3xE8Mxtd6VNiDX9FDEJeW5PJx0DDqrdm55BYGlTXVZEZGUMjDBUjIIralVdKXMjkxOHjiqbjL5eR+4Pws+KPhv40eA9J8X+FL9dR0XUY/MikHDI3Ro3X+F1OQVPQiuvBr8QP2Z/2lPEH7GPjeS7t459Y+GOrTA6voqtlrVjgfaIQeA4H4MBtPRWH7M/D34h+Hvit4R03xR4W1WDWNC1CMSQXVueD6qw6qwOQVOCCCCK+hp1I1I80T4StRnQm4TWp1FFFFaGAUUUUAFFFFABRRRQAUUUUAFFFFABRRRQAUUUUAFFFFABRRRQAUUUUAFFFFABRRRQAUUUUAFFFFABRRRQAUUUUAFFFFABRRRQAUUUUAFFFeJftPftXeC/2WfBrar4huRdaxcqw0zQbdx9pvZPYfwoD95zwPckAgG7+0D+0B4S/Zt+Hd54s8W3nlwxgpaWUZH2i+nx8sUS9ye56KMk4FfjN8TPil4s/af+JEnxA8ct5UKZTRtDQnyLGDOVAU9SeCWPLHk4G0CP4k/ETxj+0t4+fxz8RpwzrldM0KPIttPhzkKqHv0JJ5J5PYBleVicT9iH3n0+X5dtWqr0X+YUUUV5J9MFFFFABRRRQAUUUUAFFFFAEN5CLi0niPSRGU/iK/TD/glDry6v8Asb6Faf8ALTS9SvrN+c8mYyj9JRX5q192/wDBHHVmb4M/EHQmOf7P8UyTAdx5kES4+mYT+Zr1sC/iXofM51H4Jev6H6B0UUV6p8wFFFFABRRRQAUlLRQBWuLWO7t2hmRXjYYZGGQR6V4z468ByeHZmu7RWk09jz3MZ9D7e9e21DPDHcxtFKiujDDKwyCPQ18nxBw9hs+w/s6itNfDLqn/AJHp4DH1MDU5o6p7rufM1Fdj488DPoMzXdqu/T3OT3MR9D7ehrjq/lHM8sxOU4mWFxMbNfc13Xc/VMLiqeLpKrTd0w/izXCfFj4W2XxK0UxPtg1GAE2t3jlD/db1U9x+Nd2fSj7tcmFxVXB1o16MuWUdmejRrVMPUjVpO0lsfnvr2hXvhnV7nTdRha3u7dtrof0IPcEcg1n/AI19nfGT4SWvxG0fzbcLBrlupNvP0Djr5b+x7Hsfxr451DT7nSr6ezvIWt7qFzHJFIMFWHUGv6LyHO6WcULrScd1+q8j9uybN6eaUddJrdfqvJlf8aPxpaK+nPohPxo/GlooAT8aPxpaKAE/Gj8aWigBPxo/Glrtvg/8LL74xeNoPDWn3kFjcSxPL51wGKgIMkYHOaaTk7I5sTiKWDozxFeXLCKu32SOI/Gj8a+0bD/gm/eMqm88cRRnv5OnFv5yCut0/wD4J0+Erdd174k1m7fHSHyolP4FGP612rB1n0Pz+t4h8P0vhquXpF/qkj4B/Gj8a6L4jeH7fwl4+8RaLaM7W2nX89rEZSCxVJCo3EAZOB6Vz1cclyux+hYetDE0o1obSSa+eo38a/Wv9muFbf4E+CFQqV/suE5XuSuT+pr8lq/Vn9k/Ul1T9nzwZKpyEtDB/wB+3aM/+g16eXv9415H4v4qxk8uw8uin+j/AMj16loor3j+Zj4W/wCCiXj69/tPw/4QglaKx8o39yqnHmsWKRg+y7WP1PsK+L/xr6m/4KHWpj+LWizkcSaUoH4Sv/jXy1Xy+KbdaVz+yuBaNOlkGHdNWvdvzd3c+w/2I/2jLqx1e2+HviK9MthcHbpNxM2TE/XyM/3W/hz0PA6jH3irArnr9K/FLT7640u+tr20laC6t5VmilQ4ZHU5BHuCK/Xz4P8AjmL4kfDXw94ijwGvrRHlVeiSgbZF/Bgw/CvTwFZyi4S6H474k5BTy/FQzHDxtGo2mltzb3+a/JnYyDcpFfll+118NV+G/wAadVS3iMem6oP7Stv7o8wnzFH0cNx2BFfqf7mvjz/gor4TF54P8N+Io1HmWN21pJ67JV3A/g0YH/Aq2xtPnpX7HheH2ZSwGdwpt+7VTi/XdfirfM+C/wAaPxpaK+bP69E/Gj8aWigBPxo/GlooAT8aPxpaKAPr/wDZ5+If/CZeERYXcm/U9MCwuWbLPHj5H/IYP0z3r1ivhL4ZeNpvAHjCy1RSxt93l3Ma874mPzD6jgj3Ar7ns7yK+tYbmB1khmQOkinhlIyCPwr+e+LMp/s7Ge1pr3J6ryfVH4lxFlv1DF80F7k9V5PqibtVnS9Qm0q+guoTtlhcMPf1B9iKrZoxXxlGrOjUjUpu0k7p9mj5OcFUi4S2Z9H6LqsOsabb3cBykqhh7eo/A8VoV5N8JfEfk3UmkTN8kmXiz2b+JfxHP4GvWa/sTh7N451l9PEr4tpLs1v/AJn5Bj8K8HiJUnt09B1FFFfTHnhRRRQAUUUUAFFFFABRRRQAUUUUAFFFFABRRRQAUUUUAFFFFAGN4o1pPD+i3F42CUXCKf4nPCj86+erieS6uHlkYvLIxdmPcnqa7r4seIft2qppsbZitfmf0MhH9B/M1wVfy9x5nX9o5h9VpP8Ad0tPV9X8tj9KyHB/V6HtZL3pa/LoBOKTn0pf4hWf4g1q18O6Pd6jeP5dvbRNLI3sBnj3PT8a/NKcJVJqnBXbPqYxcmoxV2zxH9qL4gfYdLg8L2kn7+6xLdbTysQPyr/wIjP0X3r5mrW8XeJbrxh4ivtXuiTLdSlgpOdi9FUewGB+FZNf0zkeWxyvBQor4t36vf7j96yfALLsJGl9rd+r3/yCiiivoD2wooooAKKKKACiiigAooooAK+nv2Kf2fz8QPFA8X61b50DSZR9njkHy3NyMEfVU4J9TtHrXzHFs81PN3GLcN+z72M8496/VD9mz4ieA/FHw/07TPBcq20emwrHLps2FuIT3Zx/EWOSWGQST34ruwdONSp7z2/E/L/EDNsZluWcmFg/3mjmtorr6N7J+p7HHGI1wOnSn0gIor6U/kcjb7rAcccV+RHx08O654e+KviX+3rC4sLm81G4uY/NHyvG0jMrI3RhgjkV+vP+cVx3xG+Ffhz4qaHLpXiHTo723bJjf7skTY++jjlT/PvkcVx4nDuvFWeqPvOEOJI8N4yVWpT5ozST7rXdd/Q/Huivffj9+yH4k+ET3Gp6WJNf8LqS32qJMy2y56SqOw/vjj1214FXzdSnKm+WSsz+t8tzXCZvQWIwdRSi+3Tya3T9QrQ8P+ItT8J6vb6po99Pp2oW7boriByjr7Z7g9weDWfRUnoVKcK0HTqK6e6ezPvr9n/9uLTvExt9D8emLSdVOEi1VcLbTnp+8/55t7/d/wB3pX1tDOlxGrxsrowyGU5Br8T693+An7WniX4OzQademTXfDAODZSv+9gHrE56f7p4+nWvWw+Oa92rt3Pwbifw4jPmxeT6Pdw6f9uvp6PTzP0N+KnxI034T+B9R8R6s/7m1X5IQcNNIeEjX3J/Lk9BX5NePfHGp/EbxZqPiDWJjNe3spcgZ2xr0VFHZVGAB7V6l+1J+0TL8cfEVrDp3n2/hmwXNvBMNrSSkfPKwBPP8IHYA+prw6ufF4j20uWOyPqeA+F3kuFeLxUbVp7/AN2Pb16v7gooorgP1UKKKKACiiigAp0ML3E0cUSNLLIwVEQEliegA7mm19Lfs8/Bv7BHD4o1qD/SpBusreQf6pT/AMtCD/Ee3oOe/HiZtmlLKcO69TfZLuzyMzzKllmHdWe/Rd3/AFudP8DPg7H4D00anqUavr1ynOefs6H+Ae/qfw7c+te5HNH160nTJNfzdjsdWzDESxFd3b/DyXkfhWKxVXGVpV6zvJ/1ZeQtFFdR4H8FyeJrzzJQyWER/eP03n+6P6+lPLsvr5niIYbDRvKX9XfZI8zEYinhabq1HZIteAfA7+IZheXalLCM/TzCOw9vU17RHCsMQjRQqKMBVGBj0ptrbx2kKQwoscSAKqr0AHap6/rPh7IKGQ4VUqes38Uurf8AkflWYY6pjqvPLRLZdhaWiivqzywooooAKKKKACiiigAooooAKKKKAGmvx7/4KI6mmsftzXcC8nS/DNrC3+8xMn8pRX7CelfiL+1VrX/CT/tx/F+/BBS1mttPAXoPKt4oiPziJrnxDtTkd+BjzYiC8zi6KKK+cPvgooooAKKKKACiiigAooooAbJGk0bRyKHRhhlYZBHoa3vgX8ePHH7IPiuTV/CDNrXg68lEmreFZ3PlyDjMkXXY4A4YDsAQwGBh0VvSrSou6OTE4Wniocst+j7H7Kfs8ftN+BP2mfCK634O1VZZ41X7bpNwQl5YuR92SPPTOcOMq2DgnBr1rmv5/LG11jwb4ot/FngbWrnwp4ptm3x3lk5QP6q69CD3BBB7g190fs+/8FWrWOW08O/HLSG8O6mTsTxNpsReyn/2pYxloz7puHPRRXt068Ki037HxmJwdXDPVXXc/R2isXwt4u0PxvotvrHh7V7PW9KuVDw3un3CzxOPZlJFbVdJwBRRRQAUUlLQAUUUUAFFFFABRRRQAUUUUAFFFFABRRRQAUUUUAFFFFABRRRQAUUUUAFFFFABRRRQAUUUUAFFFFABRRRQAhNGa8u+N/7SHw9/Z18PnVPHHiK30sspNvp6HzLu6IHSKEfM3pnhRkZIr8xf2hP+CgHxK/aSW50TwVHcfDfwDN8klwr/APExvkxghnH3FP8AdTHoWbpWcpxgrydjWnSnWly01dn1t+1x/wAFHPDnwXuLvwd4Ajh8bfEU5hKQtvstNfHWZwfmcZ/1anjB3Feh/NPUP7f8eeMLzxp491ebxJ4rvW3vcXDZSEdkReihegAAA7Co/D/hfT/DdsY7OL52/wBZM/Lufc1rV5FfFOp7sNEfWYPLI0bTq6y/BBRRRXnnuBRRRQAUUUUAFFFFABRRRQAUUUUAFfXv/BIPVY7Xxr8bvD7SbZHlsNQii9VJnDsPoWj/ADFfIVe9f8Ey9YOg/toa9YNIqJrXhiUqjHG5o5IW49ThGP0zXo4F/vGvI8HOI3oRl2Z+utLRRXtHyAUUUUAFFFFABRRRQAUlLRQBWubeO6heKVBIjgqysMgg9q8V8deCJPDlwbi3Vn06RuG6mM/3T7ehr3Dv14qC8sYb62kgnRZYZBtZG6EV8jxFw9Qz7C+znpUXwvs/8j1Mvx9TA1eaOsXuj5oorpfG3g2Xwve7k3PZSH93J/d/2T7/AM65qv5Nx+Ar5biJYbERtKO/+a8mfquHxFPE01VpO6YjZ7da8e+PHwbTxlYPrOkxAa7AnzIox9pQfw/7w7H8PTHsXuKNoznvVZfj62W144ig7Nfc12Z6mExVXBVo16Ls1+Pk/I/OmRGjdkdWV1OCrAggjtSV9G/tEfBsN5/inRYMMvz39vGPvD/noAO/978/WvnKv6SyrNKWa4dV6XzXVPsfuuW5jSzKgq1Pfquz7BRRRXsnrBRRRQAUUUUAFe2fsaawmlftFeGN52pdefbk+7Qvt/8AHgo/GvE63vAHiQ+DvHGga5yRp19Dcsq9SqOCQPqAa0pS5ail2PGznDPG5diMMt5Qkl6tOx+zA5FGPlIqtp95FfWMFxE6yRSoro69GBGQR+FWWr68/hJpxdmflF+1d4fPhv8AaA8YQbcR3FyLtD6iRFkJ/wC+mYfhXk1fZP8AwUO+G8tvrGheNbeNmgmj/s+7ZR8qupLxMfqC4/4CK+Nq+UxMPZ1ZI/tbhHHxzDJMPUi7tRUX6rR/lf5hX6RfsC61/aHwNS0P/LhqFxCvPZiJP5yGvzdr7w/4Jw6gZPCni+xLZEN9FMFz03x7c/8AkMflW+BlarbufN+JNH2uROf8kov8bfqfZFFFFfSH8lnw9/wUg0UiTwTqyj5f9JtZGx/1zdP5PXxRX6Ff8FD9P8/4T6Nc4yYNWjGcdA0cg/wr89a+axkeWtc/rrw6xDrZBTg/suS/G/6hX6Ff8E9fFUmqfCvVdGmfcdK1BvKHpHIqsB/335n51+ete9/su/tDaf8AAWx8XvfWk+oTX0dv9ktIcLvkQyA7nPCrhhzyeOBUYWoqdVOWx38cZXWzbJ50cPDmqJxcV53Sf4Nn6V6xrVjoOnT32o3cNjZwIXkmuJAiIo6lmPAFfBf7W37V2ifE7Rbjwf4atWvNO86OSXVZcoGZDkCNOuM/xNjvgd68T+L/AMffF3xp1HzdbvfK09WzBpdrlIIvQ7c/M3+02TzxgcV5zXRiMb7ROENEfJ8K+HsMtqQxuYyvVjZqK2T9erX3eoUUUV5h+1hRRRQAUUUUAFFFFABX1J+zB8QP7Z0Kbw3dyA3Wnjfb5PLwk9P+Anj6EelfLdbngfxVceCfFNhrFuWJt5B5kanHmRnhl/EZ/SvnM+y1Zpgp0be8tV6r/M8POcvWY4SVJfEtY+q/z2Pvuiqmk6nBrWm2t9ayCW3uIlmjcd1YZB/WrdfzRODhJwkrNH4M04uz3JbO7lsrqK4hbZJEwdW9wa+hvDurxa7pNveQnAkHzL/dboR+Br50zXoXwl8RG1vpdKlY+XP88WezAcj8QP0r9P4Bzr6hj/qlV+5V09H0+/Y+Vz7B+3oe2ivej+R6/RRRX9PH5sFFFFABRRRQAUUUUAFFFFABRRRQAUUUUAFFFFABRRRQAzPJrK8Ta0mg6PdXj8tGvyKf4mPCj861c+teR/FzXzdX8Wlxt+7g+eT3YjgfgP518rxNmyyfLamIv720fV/5bnpZdhXjMTGn03focBcTSXM0k0rb3kYuzHuSck0ylpM1/Hk5yqSc5u7Z+vRjyqyDPOK+ef2p/HnlW1r4WtZPmlxcXm3soPyJ+JG78F9a9217Wbfw/ot5ql02y2tYmlkPfAGePevgzxX4jufFviK/1a7Yma6lL7c52L/Co9gMD8K/QuDMr+tYp4qovdp7ep9twvl/1rFfWJr3Yfn0+7cyvwo/CjPvRn3r941P2IPwo/CjPvRn3o1APwo/CjPvRn3o1APwo/CjPvRn3o1APwo/CjPvRn3o1APwo/CjPvRn3o1APwrR8O+I9U8J6tBqujX1xpuoW7boriByrL7e4PcHg1nZ96M+9P0MqlOFaDp1FdPdPqfff7Pv7cmm+Jvs2h+PWj0nVThI9VGFtpz23j/lmx9fun/Z6V9bwzJMivGyujDIZTkH3r8TDj1r3j4C/tbeJPg7LBp180mveGFO02cz/vYF7mJz0/3TwfbrXrYfHNe7V18z8G4n8OI1ObFZPo93Dp/26+no9PM/T/pzR24ri/hr8WfDPxY0NNT8O6hHdx8CWEnbNCx/hdOqn9D2Jrtc8V7UZKSvF6H891qFXD1JUq0XGS0aas0RSRpMjI6hlYYIPSvk79oL9h/TPFn2nW/Ayw6PrPLyaceLa4P+z/zzY+3y+w619a/jxRj0FRUpQrK00ellWcY3Ja6xGCqcr6ro12a6n4u+JvC+reDdYuNJ1rT5tN1CBtskE6bWHuPUHsRway/wr9c/i18EPCvxk0c2WvWCtOikW19DhZ7YnurenTg5B9K/O746fsw+KfgndSXE0Z1fw6zfutVt0O1QTwsi87G6eoPY9q+fxGFnR1jqj+oeGeOsFnijh8R+7rdntL0f6P8AE8d/Cj8KPxoz71w6n6eH4UfhRn3oz70agH4UfhRn3oz70agH4UfhRn3oz70agH4UfhRn3rtPhV8N7n4keJUtF3R6fDiS7nH8KZ+6P9o84/E9q5sRiKWEoyrVXaMVdnPiMRTwtKVaq7RW52X7P/whPi7UE13VYc6Pav8Auo3HFxIP5qO/qePWvrGNBGoUcKO1VdJ0u10XT4LGyhWCzgQRxxoMBVHSrXXINfzbnWb1c3xLqy0itIrsv82fhGa5lUzPEOrPSK2XZf59xetFFXtD0W417UIrS2XLt95uyL3Y+1eLQoVMTUjRpR5pSdkl1Z4dSpGlFzm7JF7wj4Xn8VakIlBS3jOZZcfdHoPc17vpunwaXZR2tsgjijG1VX/PWq3h/Qbfw7p0Vpbrwo+Zscu3djWr261/VvCvDVPIcNzT1qy3fbyXkj8szPMZY6pppBbL9R1FFFfdnihRRRQAUUUUAFFFFABRRRQAUUUUAFFFFACV+A2qa9F40+LnxR8UwMXg1bxLeSwse8XmuUP/AHywr9yvi14tTwJ8K/GPiOR/LXSNGvL/AHZwf3UDvwfX5a/BP4X2ht/B9tI/37h3mb8WIH6AVw4yVqdu57OUx5sRfsmdZRRRXhH2gUUUUAFFFFABRRRQAUUUUAFFFFABUF5ZW+oW7QXMKTwt1SRQRU9FMGlJWZR8F33jH4N6y+r/AAy8Y6l4RvHOZLeGUtbTY6B4zlWH+8Gr6z+GX/BWLxx4PVLP4r+Ao9etUAU654aYRScdWeFsoxPsY8enp8tUV208ZOGj1PHrZXRq6x91+X+R+q/wx/4KKfAX4oLAlv45tfDt9LwbHxIpsHQ/3S7/ALon6OetfRGl6zYa9apdade22oWrgMs1rKsiMCMghlJBBFfgVqnhTSNYJa70+CVz1k27W/76GDVPRfCt34Pv1vvCnibXPCt4pyk2l30kLKfYqQf1rtjjab+LQ8eplFaPwNP8D+g+ndK/D7Qf2oP2kfBvlrpfxgvNRjj4C6xbRXRI9CZUcn65r0bR/wDgpP8AtJaHbrHeaf4O8RlTzNJaPFI312SIv5CuhYilLaRwSwOIjvB/mfr1uor8rLD/AIKyfFy0Uf2j8J9CvOPm+y30sefzZ8d66Sy/4LB69HGF1D4E3RcfektfEGQef7pteOPc1ftIP7SMHh6y3i/uP0w5pa/OvT/+Cw+k7h/aXwe8VWq85a1njn+nVErVj/4LFfDoL/pHw+8bQH/r3gPP/f0VXMnsyHTmt0ff9FfB1v8A8FjvgzJu8/w542h9Nun27Z/8mBWtb/8ABXj4DTMRIniq2GOsukrg+3yyGquRZn23RXx3Z/8ABWD9na6aIS+ItWs95+bz9GuD5f12K36Zrah/4Kf/ALNczED4hsvGfn0W/UfrBQFmfVVFfL8X/BS/9m+ZSR8R4lH+3pl4v84at2//AAUc/Z0uULL8TLFBnH7y0uVP5GKmFmfStFfO1r/wUI/Z5vN2z4o6Sm3/AJ7JNH+W5BmrH/DfX7Pn/RVtC/76k/8AiaAPoGivBl/bs+ALqGHxW8O4IzzcEH8iKd/w3V8AP+ir+HP/AAJP+FAj3eivCP8Ahur4Af8ARV/Dn/gSf8KP+G6vgB/0Vfw5/wCBJ/woA93orwj/AIbq+AH/AEVfw5/4En/Cj/hur4Af9FX8Of8AgSf8KAPd6K8Dl/bw/Z/hXc3xW8PkZx8s7MfyC1F/w31+z5/0VbQv++pP/iaBn0DRXzncf8FDP2eLWTY3xQ0tzjOYop3H5iOqlx/wUg/Zzt8bviZZvn/nnZ3T/wAoqAPpeivm/Tv+Cif7OupsVj+J2nRY73FvcQj/AMejFXZP2/f2e442Y/FTQyFGcKZCfy2UAfQRpNtfLOsf8FNv2cdHikf/AIWB9tdRxFZ6XdyMx9AfKx+ZAry3xB/wWG+F0PmR+HPB3i/xHOB8n+ixW6Me3PmMwHvt/Clcai3okfe9DMFUknAHevym8Y/8FVvi/wCJmli8HfDrRvCdu4IS41i4e8mTj72B5Yz7bD+NfPnj74tfGf4yxyw+O/ijq11p8p+fS9LcWlsw9GSMKrD6qaxlXpQ3kddPBV6vwwfz0P1g+NP7cvwa+BKXEPiDxja3usQj/kDaMReXZb+6VQ4Q/wDXRlr4X+MH/BT/AOKPxSWfTvhdoEfw/wBDkG3+2tU2z37qf4kBGyPI9A5HUMO3yzo/gnRtDYPb2SNMP+W03zvn1yeh+mK3a4KmO6U1957VDJ+taXyX+Zg/8IvJqutz694m1O88U+ILlvMn1DVJWmdm9fmJPp1J6dq3qKK82c5VHeTue/So06MeWmrIKKKKg3CiiigAooooAKKKKACiiigAooooAKKKKACuw/Zf8Sf8IT+2z8INULbYr25m0qTd0ImieIZ+jSqfqK4+sLXvEEvgfxB4O8XWy7rjQNbtb9ffZIHx9CVArqwsuWrE83Mo8+Gl5an9BtFVrG8h1Gzgu7dxLbzosscg6MrDIP5GrNfQnwgUUUUAFFFFABRRRQAUUUUAFFFFAGdqulwavYyWlzGHikGCD/MehrwjxV4Zn8Mam9vLlom5ilxwy/4jvX0N3rH8S+HbbxJpr204weqOByjdiK+B4r4Zp57huemrVo7Pv5PyPcyvMZYGpZ/A9/8AM+eKOlXNY0e40XUJLS5XbLGevZh2YexqnX8qVqNTD1JUqsbSi7NPdM/UqdSNWKnB3TGyKJEKsAysMEEZBr5G+PXwhbwTqh1fTIc6Hdvyqji3kP8AD7Ke35emfrvnPtVHXNFtPEGl3Om30Cz2dwhSSNu4P8iOoPrXu5HnFXJ8SqkdYPSS7r/NHu5TmdTK8QqsdYv4l3X+fY/PX8KPwrrvid8Pbv4c+JZbCbc9pJmS1uMcSR5/9CHQj/GuRz71/SGHxFPFUo1qTvGSumfu1CvTxNONWk7xeqD8KPwoz70Z966dTcPwo/CjPvRn3o1APwpaTPvRn3o1A/Tr9jH4nL8Qvg7YWc8vmapoeLC4U/eKqP3T/QpgZ7lWr3vGcV+Vn7Lfxob4N/Ey3ubuZl0DUALXUFz8qqT8kmPVDz9C3rX6nWt0l5bxzROsiSKGV1OQQRkEHuK+lwdb2lOz3R/HPHGRSybNZygv3VS8o/PdfJ/hY5n4nfD/AE74n+CdU8OampNveR7RIv3onHKOvurAH8K/J34lfDjWvhT4tvfD+uW/lXUDZSRR+7nj/hkQ91I/LkHkV+x9ef8AxW+C3hb4yaMNP8RWImeLJt7uE7J7dj1KP+WQcg45FGKw3tldbo14O4unw5VdKsnKjN3aW6fdfqup+RH4V9//APBO3wvcab4B8Qa3NEY4tTvljhJXG9IlI3A9xuZh9VNR6X/wTr8L2utLPe+JNSvtNVgws9iRswz0ZxnjtwAa+qPDvh3T/Cmi2mk6Tax2Wn2cYiht4hhUUdhXJhcJOnPnnpY+x4242wGbZf8AUMvbfM05NqySTvbXW97eRrUUlLXsn4OfNP7fZA+BZzxnUbcf+hV+bn4V98f8FFvEUVr4J8NaJvHn3l+1zsz/AARoVJ/OQfrXwPn3r5zHNe1P6z8NaMqeRKUvtSk1+X5ph+FH4UZ96M+9efqfqofhR+FGfejPvRqAfhR+FGfejPvRqAfhR+FGfejPvRqAfhR+FGfejPvRqAfhR+FGfejPvRqAfhR+FGfejPvQB9N/stePPt2m3Phi6k/fWmZ7Xd1aIn5l/wCAsc/8C9q997Zr4C8F+Kbjwb4osNYtiS9tIC6A43oeGX8QSK+8tJ1S31jTbW/tXEttcxLLG47qwyP51+CcY5X9Txf1mmvcqa/P/gn41xPl/wBUxftoL3Z6/PqW6ls7qSzuop4m2SRsHVvQg1HRXwFOc6U1ODs0fGTiprlZ9F6DrEeuaVb3kfAkUEqOx6Efga0/SvJ/hD4gMM82lSt8smZIs/3h94flg/ga9X61/Y3DuaxzjLaeJv720vVb/fufj+PwrweIlS6dPQfRRRX0554UUUUAFFFFABRRRQAUUUUAFFFFABRRRQAUUUlAGfrWpRaRplxeS8rChYj19B+JwK+dr28kv7ya5lbdJK5dvqTmvSPjBr21LfS42+9+9lwe38I/PJ/AV5h3xX80eIWb/W8dHBU37lPf1e/3H6Lw/hPZ0XXktZfkgopaqalqEOl2Nxd3Eghgt42lkkboqqMk/kK/KIRc5KMd2fXJNuyPCP2qPHH2fT7PwxbSfvLnFxdbTyIwfkU/Vhn/AICPWvmjmtvxx4om8ZeKtS1efcDcykxof4Ixwi/goFYfHpX9O5Hlyy3A06K+Ld+rP3vJ8CsBg4Uvtbv1e/3bC80c0nHpRx6V7x7QvNHNJx6UcelAC80c0nHpRx6UALzRzScelHHpQAvNHNJx6UcelAC80c1p+GfC+q+MtbtdI0Swm1LUrhtsVvCMsfUnsAO5PA7mvur4L/sG6FoNtb6l46ca3qbDd/Z0ZItYj6EjBcj8F68HrXTSw86z91HyWfcUZfw/BPFSvJ7RWsn8ui83Y+EtH8Pat4iuPI0vTLvU5/8AnnZ27zP+SgmusT4C/EeRQw8Ea3g+tk4/pX6z6N4b0vw5Zx2el6fa6faxjakNrCsaKPQKoArSMYx0r0o5ere9I/G8R4q4qU/9nw6UfNtv8LH4za94F8S+F8HWNA1PS1PAa8tJIwfoWAzWF+VfthNaQTxmOWJJFYYKuoIP4V4v8TP2Rfh58Ro5pf7Ij0LUpOft2lgRNu9WQDa3vkZ96znl7WsHc9bLfFOjOShmFBxX80Xf8HZ/iz81vBPjzXvh3rkOseHtSm02+j43Qn5XXurqeGU+hGK+/vgD+2hofxK+z6N4m8nw/wCJGwiMzYtrpug2Mfusf7rfgT0r5N+N/wCyn4s+DJkvjH/bnh0HjU7VCDGM8eYnJT68r714r06ZBrlp1auFlZ/cfa5jk2Sca4X6xRkubpNbryf+TP21SQMowwb3p1fm9+z/APto678Nmt9H8U+dr/h1cIkrNuurVf8AZY/fUf3WPA6HjFffvgrx5oXxD0SLVvD+pQanYyD/AFkTcqf7rDqrD0IBr3KOIhXWm/Y/mrPuGMfw/V5cTG8HtJbP/J+TOjz7Vm6+2nLo962qiAaasLm4+0gGPywMtuzxjGc5rSJ96+J/26v2gDBG3w60K6xJIqvq80TcheqwZ9Twze2B3Iq61RUoOTOLIcoxGd4+nhMPpfVvslu/8vM+TvitqfhzWPiFrVz4R04aX4faci1t1ZiCo43gH7oYgsF7A4rkuaT8KOPSvlZPmdz+38NQWGowoRbaikrt3bt3b3YvNHNJx6UcelSdIvNHNJx6UcelAC80c0nHpR+FGwbamjoOh3vibWLTS9PiM13cyCNFHT3J9AByT6Cvt/4ceA7T4eeG7fTLXDyffuJ8YMshHLfTsB6CuC/Z5+Ff/CI6R/bmow7dWvk+RGHMEJ5C+zNwT+A9a9mr8H4tz369W+qUH7kXr5v/ACR+O8R5v9eq/V6L/dx/F/5LoLRRRX53vofFj7W3lvLiOCBGkmkYKqr1JPavdvBPhOLwvp4DAPeSgGaT39B7CsD4Z+Df7NhXVLxP9KlH7tWHKKe/1P8AKvQ6/pDgfhdYCkswxcf3kl7qfRPr6s/OM7zP6xP6vSfurfzf+Q6loor9fPlAooooAKKKKACiiigAooooAKKKKACiiigAooooA+TP+CoHjYeDf2OfFsKy+Xc65Na6RAO7mSUO6j/tnHJ+ANflpodj/ZejWNpxmGFEOPUAZ/Wvsv8A4K/eNE1jxF8J/h1DLuZp5tdvYewRf3UR/HFwPw96+Qq8nHS+GJ9RktPSVR+gUUUV5R9KFFFFABRRRQAUUUUAFFFFABRRRQAUUUUAFFFFABRRRQAUUUUAFFFFABRRRTFZCEA9RmmmGNuqKfwp9FF2FkQtZwNkNBGc9coKjbSrKTG6zt2+sS/4Vaop8zJ5IPdFB9B0yQ5bTrRj7wKf6VG3hfRpDltIsWPvbIf6Vp0VXPLuT7KH8qMlvCOht10ex/C2Qf0pv/CH6H/0CLH/AMB1/wAK2KKPaT7h7Gn/ACr7jFPgrQWOf7Is/wDv0KT/AIQnQP8AoEWf/foVt0Ue0n3ZPsKX8i+5GJ/whOgf9Aiz/wC/Qo/4QnQP+gRZ/wDfoVt0Ue0n3YewpfyL7kYn/CE6B/0CLP8A79Cj/hCdA/6BFn/36FbdFHtJ92HsKX8i+5GKvgvQVORpFn+MKmnf8IfoX/QHsf8Avwv+FbFFHtJ9x+wpfyr7jJXwnoijA0ew/G2Q/wBKenhnRo87NJsV/wB22Qf0rToo9pLuHsaf8q+4ypPCuizff0mxY+v2dP8ACmf8Ifof/QIsf/Adf8K2KKPaS7j9jT/lX3FG30PTbT/Uafaw/wDXOFV/kKuqoUYUAD2FLRUuTe5ShCOyCiiipLCiiigAooooAKKKKACiiigAooooAKKKKACiiigAooooAKKKKACuf8fWP9oeD9Uixlli81fqpDf0roKZLGs0TxuMqwKkHuDWkZcslLsZVIe0hKD6qx+xP7GfxAX4m/sufDXXvMMk76NDa3DM2SZoB5EhP1aMn8a9qr4E/wCCPvj6TUvgx4u8C3UjNc+FNbcxKf4be4G5R/38jmP/AAKvvqvpvNH5zKLi7MWiiimSFFFFABRRRQAUUUUAFFFFABSUtFAHJ+OvB8fijTyY1Vb2EExP6/7J9jXhtxDJbTPDKhjkRirKw5BHUV9Nn2rzj4neC/tkb6vZx5uIx++RR99R/F9R/KvxzjnhdYym8ywkf3kV7yXVLr6o+tyTM/YSWHqv3Xt5M8pooor+cz9FOO+J/wAPLT4jeG5rCbEd2mZLafHMcmOP+AnoR/hXxHq+lXmg6pdaffwtBdWzmOSNuoI/pX6Gfzrw/wDaO+FX/CQ6afEWmw51K0X9/Gg5miHf3Zev0z6Cv0jhLPvqdX6lXfuSenk/8j7XhvOPqdX6tWfuS28n/kz5X5o5o/Ck49K/dD9hF5o5pOPSjj0oAXmjmk49KOPSgBea+2v2L/2nolt7T4f+K7vY8ZEekX0zYBXoIGY9x/B6j5fTPxJx6UqsUYMuVIOQR1rejWlRlzRPm8/yLD8QYOWFr77xfWL6Nfqux+2u4Gl4618Hfs6/twPocNr4f+IMklxaoBHDrgy8kY6ATAcsB/fGT6g9a+3tB8SaZ4o02K/0m/t9Qsphujnt5A6t9CDX0lGtCsrxZ/H+dcP4/Ia7pYqGnSS2fo/0NakpaK6D5sZ61BdXUVnbyTTOscMal2djgKAMkk+lUvEXibS/Cmlz6jq99b6fYwruknuZBGij3Jr4E/af/bCk+Ilvc+FvB7S23h1jsub5gUkvR/dUHlYz78t3wODzVsRCjHXfsfVZBw5jc/xCpYeNoL4pPZL9X5Hm37UnxcX4w/FS9vrOTzNGsV+xWDYwHjUktJ/wJiSPbbXkPNbXhXwVr3jjUPsOgaPeavc9THaxM+0erEcKPc17v4X/AGCfiPrlvHNqD6boStyY7mcySqPcIGGfbdXz3LVrSckr3P6vjmGTcM4Wng6leMFBJJX19bb67vQ+buaOa+xl/wCCcGs+Tk+M7IS/3fsD7fz3/wBK4zxP+wP8R9Fhkl019M14LyIrecxyMPYOFX/x6n9VrWu4s56PGuQVpckcUr+d0vvaSPmzmjmtvxV4H1/wLqH2LxBo93pF12W6hZNw9VJ4Ye4JFYfHpXP8OjPsaNaniIKpSkpRezTuvvF5o5pOPSjj0qTYXmjmk49KOPSgBeaOaTj0o49KAF5o5pOPSjj0oAXmjmk49KOPSmAvNfUH7Lfjr+0tDuvDlzJm4sT5ttk8mFjyP+Asf/HhXy9x6V0nw88XS+B/F2n6uhby4ZNs6D+OI8OPy6e4FfO5/lyzLAzpW95ar1R4edYFZhg5018S1Xqv89j71pags7qK9tYriF1kilQOjr0ZSMgj8Knr+ZZRcZcsj8F1TsyfTdQl0u+t7qI4licOPfHavovS9Qj1TT7e7iOY5kDr+I6V82fxGvVfhDr3nWs+lyNloj5kWT/CTyPwPP41+t+Heb/VcZLAVH7tTb1X+aPkOIMJ7SksRFax39GemUUUV/SZ+eBRRRQAUUUUAFFFFABRRRQAUUUUAFFFFADOvFQXNwtrDJLI2yONSzMegAGSasVwvxW1z+z9DFpGwEt2dh9dg5b+g/GvIzbHwyzBVcXPaKv6vovmzpw1GWJrRpR6s8p1/VX1nVrq8f8A5bOSq+ijhR+WKoUUV/F2IrzxNaVao7yk22/N6n7JTpxpQVOK0QmecV4r+1B41OieFYdEt5NtzqbfvNp5ESkE/mcD6bq9qZwsbNnAAr4b+LnjNvHHjvUL9XLWsbeRbc8eWhIBH1OW/wCBV9lwhlv17HqrNe5T1fr0PsOG8D9cxqnJe7DV+vT8Ti/xpfxpaK/oM/axPxo/GlooAT8aPxpaKAE/Gj8aWigBPxo/GlooAT8at6TpN3ruqWmnWFu91e3UqwwQxjLO7EAAfiaqc19m/sBfBpL66u/iDqkGY7dmtNLV143Y/eyj6A7Afd/StqNN1pqCPm+Ic5p5Dl1TGz1a0S7yey/z8j339m39nXTvgj4XjlljjuvFF5Gpvr3GSvGfKjPZFP8A30Rk9gPbPrSD0p1fVQgqcVGOx/FOOxtfMsRPFYmXNOTu3/XTsFHNcr4o+J3hTwSyJr3iLTdKkYblS6ukRiPUKTnFZWjfHb4feIp0g0/xjo9zM5wsS3ke4n0AJBzRzxTtcUcFipw9pClJx72dvvseg0UxZFkXKsGHtTqs4itdWsV7byQTxrLE6lWjcBlIPUEHtX5/ftd/spp8P/O8Y+ErdhoDtuvrFBkWbE8On+wTxj+E47Hj9COKp6ppttrOnz2d5ClzaTxtFLDIu5XVhgqR3BBrnr0I1o2e59Pw9n+K4fxaxFB3i/ij0a/z7M/FX8a674Z/FfxN8JdcTVPDmpPavkebA3zQzqD92RO49+o7EVrfHz4WSfB/4n6toADGxDCexeTq0D8rz3I5U+6mvPK+X96lO2zR/ZdOWEzrBRm0p06kU7NXVn3PvOT9v3Rrz4V6jerZSWXjWOMQxacwLxPI2QJVbui/eIOD25618J6nqd1rGo3N/e3DXN5dStNLNIcs7sclifUk1X/z1pa0qVp1rc72PMyXhrAZDKrLBRtzu7u72XRLrZCfjR+NLRWB9SJ+NH40tFACfjR+NLRQAn417B+zz8Lz4w1z+2b+LdpVg42Kw4mmHIX3C8E/gK868G+E73xt4jtNIsV/ezt88naNB95z7Af0FfdHhfw3ZeE9Bs9KsY/Lt7VAg9WPdj7k5P41+fcWZ59QofVqL9+S+5dz4jiXNvqdH6tSfvz/AAXf59DVA2jFLRRX4Hvqz8hErtvht4POtXgv7pP9Dt2+RWHEjj+g/wA9653w3oMviPVIrSLKp96STH3VHU19Aabp8Gl2cNrboI4o12hRX6xwNw3/AGlX+v4mP7uD0T6v/JHyWeZl9Xp+wpv3pfgv+CW1UKoFOoor+l9j85CiiimAUUUUAFFFFABRRRQAUUUUAFFFFABRRRQAUUVwPx1+KFp8GPg94u8bXjqsei6dLcxq3SSbbiJPq0hRf+BUAfkR+114+X4uftpePtVibzNN8NrHoFnnsYhtlI/7a+f+DCuErmfh/b3LaG+o38jTahqk8l9cSyHLOznOSe5PX8a6avncTPnqs+8y+l7HDxT3ev3hRRRXMeiFFFFABRRRQAUUUUAFFFFABRRRQAUUVr6T4R1nXNpstOnmRukm3an/AH0cCtqdGrWfLSi5PsldnLiMXh8LB1MRNQS6tpfmZFFeiad8EtXuCDd3VvZp3AzIw/AcfrXQWvwLsF/4+dSuZf8Ariip/PNfR0OGc0xCuqTS82l+DPhMZ4gcOYJuMsSpPyTf4rQ8bor3uD4PeHIVAaCeY/3pJjn9MVbX4V+GVXH9nZ+sz/4168eCsykruUV83+h8zU8Wshg7RjOXol+rPnmivoR/hT4Zb/mHlf8Admf/ABqldfBrw9OuEW6tj6xy5/8AQgamfBWZRV00/m/1KpeLGQVHaUZx9Uv0Z4RRXr938CbZs/ZdVlj9BNEH/kRXOaj8GdetNxtzb3o7CN9rH/vrA/WvHxHDeaYdXlRbXlZ/kfU4Lj3h3HPlp4pRfneP4vQ4Oir+qaDqOiti+sp7XnAMiEA/Q9DVCvnalOdKXLNWa7n3NHEUsRBToyUk+qd196CiiiszcKKKKACiiigAooooAKKKKACiiigAooooAKKKKACiiigAoop8MElzKsUUbSyMcKiAkn6Cmk5aRFKcYLmk7DKK6rS/hh4i1QBlsTbRn+O5YJ+nX9K6mw+Bc7KDe6pHGe6wRFv1JH8q93DZDmWKV6dF289F+J8bjuMchy5uOIxUbrond/geWUV7dafBHRYdpnury4bv8yqp/ALn9a0o/hL4aj/5cnf/AHpn/wAa92nwZmc/itH1f+Vz46v4rcP0XaDlP0X+dj5/or6H/wCFW+Gf+gaP+/r/AONQyfCXw1J/y5Ov+7O/+NbPgjMkvij97/yOWPi5kTdnCovkv/kj5+or2+6+COizBjBc3lu3Yb1ZR+BXP61h33wLnVSbPVI5D2WeIr+oJ/lXm1uFM1oq/s+ZeTX5bnvYXxK4cxTUXXcG+6a/HY8sorq9U+F/iLSwWNibqMfx2zB/06/pXLzwS2srRTRtFIvDJIpBH1FfOYjB4jCy5a9Nxfmmj7zB5pgcwjz4StGa8mmMooorjPUCiiigAooooAKKKKACiiigAooooAKKKKAPaP8Agnf8QT8Mv2yf7FuLjyNK8c6Y9oFZtqG6iBkiz/tfI6j3lx3r9huN1fz5eJtS1HwnfaH4w0VvL1nw3fw6jbSdQCjq3I7jKgn2Br94fhb8QdN+LHw68OeMdIdX0/WrGK9jCtu2b1BZCf7ytlT6FTX0OGnz0l5aHwmY0fY4iXZ6nXUUUV1HmhRRRQAUUUUAFFFFABRRRQAUUUUAFNddykEU6ila6swPD/iN4O/sG++12yf6DO3QDiNv7v0PauO96+kdW0uDWLGW0uE3xSLtI9PQj3FeAeINCm8O6rNZzc7eUbs6noa/mTjjhv8Asuv9dw0f3U3/AOAvt6Pofo+SZl9Zh7Cq/fj+KM6msu9SrDIp1FflibTuj6w+PPj98Lj4H8Qf2lZR7dGv3JUKOIZepT6Hkj8R2ryn8a+/vGPhSz8aeHbzSb1Mw3CYDAfMjD7rD3B5r4Y8VeGr3wfr95pN+m24tn27h0df4WHsRg1+/cKZ1/aOG+r1n+8h+K6M/YuGs2+u0Pq9V+/D8V3/AEZkfjR+NLRX3x9mJ+NH40tFACfjR+NLRQAn410fg34jeJ/h7efavDmu3mky5yywSkI/+8n3WH1BrnaKFJp3RhWw9LEwdOtFSi901dP5M+jtB/b3+JukxLHeDSNYx/y0urVkc/ijqP0qXXP2+/iXqkJjs49G0kkf62C2dpB9N7sv6V82UV0fWatrczPlf9UMhdT2v1SN/wAPu2/A6bxp8SvFXxKvluPEet3mryk/u45pD5a57Ig+VfwFfSX7Pv7Dl54nhtde8e+dp2mtiSLR0yk8y+sp6xqf7o+b/droP2Lf2ZreW0s/iD4otBO8nz6RZTLlUUdJ2Hck/dB6D5u4x9uLGFGB/KvRw2F5v3lU/JOLeNFgZSynJLQjHSUopLXqo228332MHwn4M0XwPpUWm6FplvplnGMLDbRhB9T6n3PJreHJwTmnYpMe1e0koqyPwapUnVk51HdvdvVsfRRSZFBBz/izwXonjvR5dN17TLbU7GQYMVxGG/EHqD7jBFfBX7SH7Gd78O47vxH4QE2peHlzJPZtl57NepIP8aD16gdc8mv0T+ppkkayIyuoYEYIPeuarh4Vlrv3Pq8h4kx2QV1PDyvB7xez/wAn5o/Ez8aPxr6d/bL/AGc1+Gut/wDCWeH7bZ4b1GXE8Ma/LZznnj0R+SOwOR3FfMdfNVKcqUnCR/YWTZth87wcMZhno/vT6p+a/wCCJ+NH40tFZHtifjR+NLRQAn40fjS0UAJ+NH40tFACfjSfjTqKAPrX9mjxqfEXg06VcSb7vSmEQ3HJMRzsP4YK/gK9ir4j+CnjE+C/iBYXMjlbO5P2W4542uRhvwbafwNfbe4bQ3av544sy36jj3OC9yeq9eqPxDiPA/Usa3Fe7PVfqvv/ADF960/DesHQtatbxfuxvhx6oeGH5VmdFpP4c18nha9TCVoV6btKLTXqtT5KrTjWg6ctnofTcMyzRq6HcrKCCO+akHNcX8Ldb/tTw+sEjZmtD5Z552/wn8uPwrta/tLK8dDMsHSxcNpJP0fVfJn43iKMsPVlSlumOooor1DnCiiigAooooAKKKKACiiigAoopKAGtgV4P8Qta/trxLcFW3QwfuUweOOp/PNeueMda/sPw/d3IOJNuyPP948D/H8K+fSSzEk5Jr8N8Sc05YUsug9/el6dF9+vyPtOHMLzTliJdNF+otFFFfgJ9+eb/Hzxl/wh/wAPb3yn2Xl9/okJBwRuB3N+C7vxxXxfXrv7S/jD/hIfHQ0uF82ulJ5R9DI2C5/D5V/4Ca8h5r+ieFMu+o5fGUl709X89j9p4awX1XAqcl709X+n4fmLRRRX2h9YFFFFABRRRQAUUUUAFFFFAD7eB7qeOGJWeSRgiqoJJJOAK/YT4T+C4Ph38PNB8PW6qFsbVI2YfxPjLsfcsWP41+WHwM09NU+Mvgu1lAaNtWtmZT0IEitj9K/XyPhR9K9rLoaSn8j+dPFXGy9rhsGtknJ+uy+7X7wZwO1fN37Yn7RE/wAIvDlrouhSqvibVUZll4JtYQcGTH94nhe3DHtX0k3SvzE/bfuri4/aE1lJyTHDbW8cAPQJsDce25m/M12YypKnS90+D4Fymhm+cRpYpXhFOVu9rWT8rs8M1HUbrVr2W7vrma8upW3yT3Ehd3b1LHkmoKKK+auz+w4U4QjyxjZHpvwt/aO8dfCW5j/srWJbrTlI3abfs00DD0AJyn1Uj8a/QL4BftNeHPjhZeTAf7M8QQpuuNMnbLY/vo38a/qO4HGfywrR8N+ItR8I65ZazpN3JZ6jZyiWGaM4II7H1B6EHggkV10MVOk9dV2Pz3iTgrA53TlUpRVOt0aVrvzXVee5+0fbJp1cT8G/iFF8UvhtoXiaFVja9hzLGpyElUlJFHsHVh+FdsvzV9LGSklJdT+Q69CeGrSo1FaUW012admfFv8AwUY8HRSaP4X8TooWeGd7CRgOXV13rn6FG/76NfDdfpN+3pbxzfAW4d13PFf27ofQ7iufyY/nX5s187jYr22h/V3htiJ18jjCT+CUkvTf9QooorgP1QKKKKACiiigAoor1P8AZ9+Gp8beKBf3kW/SdOYSPuHyyS9UT3Hc+wA715+OxlPAYeeIqvRL/hkcONxdPBYeWIqbR/q3zPaP2evhn/whvh3+1b6Hbq2oKHYMOYo+qp9T1P4DtXrmOaT7v0o29Tmv5jx+Nq5hiZ4iq/if3dl8j8BxWKqYyvKvUesv6t8hadGjzSLHGpd2IVVXqSegpmdvWvRvhX4T8+b+2LlP3aEiBWHVu7fh0Hv9K7slymrnONhhaXXd9l1Z4mOxcMHQlVl8vNnY+B/Cq+GtJUOAbybDSt157L9B/jXU0UV/YOBwdLL8NDC0FaMVZH5JWqzr1JVKju2Oooor0DEKKKKACiiigAooooAKKKKACiiigAooooAKKKKAEr82P+Csfx3ttWs9C+B2g3gk1S+uotS19Yufs9so3QxOegLEiTHXCJ2YZ+ov21P2qNO/Za+FMuqp5d54u1QtaaFpjcmafHMjAc+XHkMfU7V6sK/HvRbHUrrUNS8ReIruTU/E+szNdX95M252dzuIz9T2/kBXNXrKjG/U9DBYV4mp/dW5rwwpbwpFGoSNFCqo6AAYAp9FFfPH3oUUUUgCiiigAooooAKKKKACiiu68H/CnUPEAS5vd2n2DcgsP3jj/ZHYe5/I13YPBYjH1FSw8HJ/1u+h4+aZvgcloPEY2qoxXfr5JbtnFWtrNfTrBbxPPM33Y41LMfwFeg+HfgvqN9tl1SYafF18pcPIf6D9fpXq2geFdN8M2/l2FssRIw0h5dvq3X+la1frGWcFUqaVTHS5n/KtF9/U/mriDxZxWIbo5PDkj/M1dv0Wy/E5vQ/h7oWg4aCyWaYY/fXA8xvrzwPwArpOaKK/RMPhKGFjy0IKK8lY/DcdmmNzGftcXVlN+bb/AOG+QUUUV2HmBRRRQAUUUUAFFFFADJI0mQpIodG4KsMg1yWu/C3QtaDMlv8AYJz/AMtLX5Rn3XpXYUVwYnAYbGx5K9NSXmvye6PZy7Oswyqp7TBV5Qfk9H6rb8DwXxF8JNZ0bfLaqNTtl/ihGJB9U/wzXEMpRirAqwOCCORX1jXN+KPAOleKkLXEPk3fa5hAD59/7w+v6V+bZpwVFp1MBKz/AJX+jP3rh7xanFxoZ1C6/mitfmuvy+4+caK6fxd8P9T8JuZJU+02WcLcxDj/AIEP4T/nNcxX5XiMLWwlR0q0HGS6M/o/A5jhc0oRxOEqKcXs0/6s/IKKKK5T0AooooAKKKKACiiigAooooAKKKtabpl1q94ltZwPcTueEQZ/E+g9zVwhKo1GCu2Z1atOjB1Krslq29EkVa19B8J6p4ll22Fq0iA4aVvlRfqT/LrXp3hH4N29mI7nWmF1N1Fqh/dr/vH+L+X1r0m3t47WFYoY0iiUYVEUAAewFfo+VcG1sQlVxr5Y9lv/AMA/BuJPFXCYFyw+Ux9rNfafwr07nm3h/wCCdnbhZNWuWu5Mcww5RAfc9T+ld/peh6fosYjsbOG1XGP3aAE/U9T+NXqK/UsFk+Cy9L2FNX77v72fztm/FOb51JyxdeTj/KtF9yCiiivZPk99wooopgFFFFABRRRQAVR1LRbDWYjHfWkN0mMfvEBI+h6j8KvUVlUo060XGpFNPo9TpoYmthZqpQm4tbNNp/geZ+IPgnZXQaTSrlrOTtDNl4yfr1H615j4g8I6r4Zkxf2rJGThZl+aNvow/kea+mqjmgjuIXiljWWNhhkdQQR9K+GzLg/BYtOeH9yXlt9x+vZD4oZtlrVPG/v6fnpJej6/M+UaK9n8W/Bu1vg9zoxW0n6m2Y/u2+h/h/l9K8i1TSrvRrx7W9ge3nXqrj9R6j3FfkeZZNi8rny146dJLZ/M/pzh/irLOI6XPg6nvLeL0a+XX5FWiiivDPrwooooAKKKKACiiigAooooAjngjuoZIZVDxSKUZT0IIwRX2J/wSl+Pv9g6hrPwJ8Q3REsMkmp+GpJP+WsRy00APqMGQD3l9BXx/WPrNvqthqOmeJPDd5JpvijRJ1u9PvISAyupDAc8dR0PHY8E124Wt7OdnszyMywv1ilzR+KP9WP6CKK+f/2NP2pdM/am+Eltrg2WninTitnrumLwYLkD76jr5b4LL/wJeSpr6Ar3j4kKKKKACiiigAooooAKKKKACiiigApKWigBnWuS8feEx4i0svEo+2wAtGfX1X8f511340HBrzsfgaOY4aeFrq8ZK3/B+RvRrTw9SNSD1R8xMpRirAqynBB6im/e4r0H4qeE/sN1/atsmIJmxMqjhX7N+P8AP615971/HmcZVVybGTwlXps+66P5n63g8VDGUY1Y9fwfYB6V4z+0Z8M/+Eo0H+3bGLdqenoS6qOZYerD6ryR+Ney/d5oZQ+Qwytc2XY6pluJhiaW6/FdUe5g8XUwVeNenuvx7o/OmivSvjx8OT4D8WPNaxbNJ1AmW32jhG/ij/AnI9iPSvNa/pzA4unjqEMRSd1JX/4Hqfv+DxVPGUI16b0kv6+4KKKK7jrCiiigAooooAK9A+Avw3PxW+KuheH3DfY5JfOuyvaGMbnGe2QNufVhXn9fXv8AwTl0OK68Z+LNWYAzWtlDAh9BK5Y/+ixW+Hh7SrGLPleKMwnluTYjE09JKOnk20k/k3c+8LGzi0+0ht4Y1ihiVUSNBhVUDAAHYAVaNGaK+sP4ik3J3Y2vKvi9+0j4N+DUJj1i++06qy7o9MswJJ29CRnCA+rEZ7ZrmP2sf2gj8FfCUdnpZjfxNqgZLQPyIUHDSsO+MgAHqT3ANfmfqmqXmuajPf6hczXl5O5klnncu7sepJNebisV7F8sdz9a4P4HlnkPrmMbjR6Jbytvr0R9a69/wUZ8QXFwx0bwpp9rBnj7bM8rkdvu7AP1q94T/wCCjF8l1FH4l8KwPbM2Hn02ZldB6hHyG/76FfGdFeV9br3vzH7ZLgPh+VP2X1e3neV/vufsD8M/i34Z+LWirqfhzUUu4wQssJ+WWFj/AAuh5U8H2PYmu0DZzX49fCn4oaz8IfGNn4g0eYho2AntycR3EWfmjceh7HscEdK/WXwF4y0/x/4S0vxBpkm+yv4FmT1GRyp9wcg+4Ne1hcQq613R/PXGHCc+G68ZUpOVGeze6fZ/p3I/iF4KsPiJ4O1Xw9qcYktL+Bom4BKn+Fh7q2GHuK/ILxV4au/BvibU9D1Bdl5p9w9vKBnBZTjI9j1HsRX7Rdvevzq/4KAeBxoPxUsfEEKKkGt2nzlR1liwjE/8AMf5GufMKfNFTXQ+n8Mc2lh8fPLpv3aiuv8AEv8ANXv6I+XqKKK8E/p8KKKKACiiigAooooAKKKKACvtr4I+Mv8AhNfh/YXMj7ry2H2W55yS6ADJ+q7T+NfEte0fsv8AjA6L4wm0WZ8W2qR/Jk9JkBI/Ndw/KvieLcu+vZfKpFe9DVenU+R4mwX1vBOpFe9T1+XX/M+sKKKK/ng/GDqvhtrn9j+IokdsQ3Q8ps9Nx+6fz4/Gvcg3tXzIjGNlZThlOQfSvoXwrrA1zQ7W8B+Z0w2OzDhv1Br+gvDbNPaUamXTesfej6Pf+vM/PuIsLy1I4hddH+htUUUV+3HxoUUUUAFFFFABRRRQAUUUUAFFFQzyLFGzscKo3HPbFRKSjFyYbnlfxh1rzLu10xDxGPNf6ngD8s/nXnGPmBrQ17U21rWru+bnzZCVHovRR+QFZ+etfxtxDmUs0zOrib+7ey9Fov8AM/X8vwyw2GhT6219XuLWL4y8RReE/C+p6tKMraQM4XONzY+VfxJA/GtjPy5rwH9q7xd9m0zTfD0L4a5f7TPg/wAC8ID9Wyf+A1zZNgXmGOp0Ol9fRas+ly3CPHYunQ6N6+i1f4HzbfXk2o31xd3DGSaeRpZGPdmOSfzNQfhR+NH41/T8IqEeVH9BRiox5Yh+FH4UfjR+NWUH4UfhR+NH40AH4UfhR+NH40AH4UfhR+NH40AH4UfhR+NH40Ad38B71NO+NHgqdyERdWtwS3TmQL/Wv16jbKj6V+KFneS6feQXUEhjnhkWSN16qynIP5iv2F+F3jS3+IngHRPENqwKX1qkpVT91iMMp9wwI/Cvay6WkoH85+KuDmq2Gxi+Fpxfruvv1+46r3r5G/bk+Ad5400+38baBatc6lp0Xk31vEuXlgBLB1A6lSTkdSD/ALOK+uvwpGUMMEZFepVpqtBwkfjmT5rXyXGwxuH3j06NdU/U/Er8KPwr9Evjr+xBonxAuLrW/C08fh7XJSXe3Kf6JcN6lQMox7lcj/ZzzXxb48+Afj34bXDx614bvEgXpd2yefAw9fMTIH0OD7V83Vw1Si9Vp3P63yPjDK86prkqKNTrGTs/l3+R5/8AhQfpTljd5BGqs0hOAgHOfTFe+/AH9knxN8Utatb3W7G50PwtG4ea4uEMctwoIOyNSM8/38YHPU8VjCnKo+WKuz38yzfB5Xh5YnFVEkvvfkl1Z9f/ALE+hXWh/s/6F9rDI93LNdojdVjeQlfzADf8Cr3jmqml6dbaPYW1jZwpbWlvGsUUUYwqqowFA7AACrjNtFfV04+zgo9j+IsyxjzDG1cXa3PJu3a7vY+Vf+ChWuCx+E+laaHw9/qiZXuyRo7H/wAe2fpX55fhX0z+3p8RU8WfFa30C2m32nh+ExPjp58mGk/JRGPqDXzN+NfOYualVdj+suAsBPAZFS9orSneX37fhYPwo/Cj8aPxrjP0QPwo/Cj8aPxoAPwo/Cj8aPxoAtaXptzrOpW1hZxGa6uJFijjXuxOBX3T8O/Bdt4B8K2ek2+GZF3TSAf6yQ/eb8+nsBXif7Lvw78ySbxXex8Luhsg3r0eT/2Uf8Cr6R96/D+Ms3+sV1gqT92O/mz8j4pzL6zWWEpv3Yb+b/4AtFFFfmaTbsj4U1PDGgS+JNYhs0+WPO6R/RB1P9Pxr6BsbKKwtYreFQkMahUUdABXMfDvwuPD+kCSZMXlyA0meqjsv4fzrr1PWv6o4LyBZPgVWqr97U1fkui/Vn5ZnOP+uV+WL9yO3m+rH0UUV+jngBRRRQAUUUUAFFFFABRRRQAUUUUAFFFFABRRRQAlYPjTxjpPw98K6t4l169Sw0bS7d7q6uJOAkajJ+p7ADkkgVu1+WX/AAU//aLm+I3ji2+Bnhm7I0fTXS98T3MJ4kmHzR22fRAQxH99l/uGplJRTbLpwlUkoR3Z81fFX4vax+1N8Y9S+JGurJb6VGxtfD+lyH5bW1Vjt46bjkknuxPYCqdRW1vFZ28cEKCOKNQiIvQAdBUtfOVqjqTbZ99hcPHDUlBfP1CiiisTsCiiigAooooAKKKKACp7GxuNSuo7a1iaeeQ7VRBkmptH0e717UIrOyiMs8hwB2A7knsK9+8FeBrPwhZjaFmv5B+9uCOf91fQfzr6jJchr5vU092mt3+i7s/POLeMsJwvQ19+tJe7H9X2RieB/hXbaGI7zUwt3qHVY+scX+J9/wAvWvQvwo/Gj8a/e8Bl+Gy6iqWHjb835tn8X5znuOz7EvE42pd9F0S7JB+FH4UfjR+NemeAH4UfhR+NH40AH4UfhSfjXEePvjN4T+HKlNW1JWvcfLYWw82dvQbR93PbcQK561enh4OdWSivM7MLg8RjaipYaDnJ9ErncfhTXZY1LMQqgZJPQVxngfwT+0R+0Akc/gnwHH4K8PzHC674sYw5X++sZG4jH91HHvXtvhb/AIJRpr5W5+LHxU17xVKxDtp2kYs7VW6kZbfkf7qpXyWK4ow1K6oxcn9y/wAz9My/w7x+ISli5qmu27/DT8TxnXPi34M8PKxv/EumwleqLOsj/wDfK5P6Vx15+1b8OLUkJq811/1xtJP6qK/RDwL/AME+fgD8Po1+x/DjTdTnAw1xrbPqDt74mZlB/wB1RXsXh34X+DvCPlnQ/Ceh6MY/utYadDCR9CqivnqnFWLk/cgkvm/1PtaHhzlsF++qSk/KyX5M/IVP2rfB8/8Ax7afr113/c2GePX73Smj9rbwErAXH9qWgPRprIgH8ia/aTaP7o/KoLuxtr63aC5gjuIW+9HKgZTznkGudcT4+/T7jufh/kzVrS+//gH496X+0x8ONUkWNPEccDt0+0wyxj/vorgfnXdaP4r0XxD/AMgvVrHUTjP+jXCSf+gk1+hPiH9nD4VeLFYav8N/Ct+WzlptHgLH/gWzNeE+Of8Aglh8BfFUjT6Zo+reDrtjuE2g6lIoDeoSXzFX8ABXbS4rxEf4sE/S6/zPJxHhvgZr/Z60ovzs/wDI8C/Cj8K0fFn/AATr+Nfw0jkuvhr8TbbxnaIcro3ieIwysvZVlyyk/jGK8W1r4reKvhHqyaR8YfAWqeCbpjsXUUhM1lMfVHGQR/uM9fSYXiTB4i0ajcX57fefB5lwHmmCTnRSqRXbf7n+lz1WSJJo2jkQPGwwysAQR6EV5R48+Em0SX+hJ6tJZf1T/wCJ/L0r0jQPEel+KdPS90m/t9QtX6S28gYfQ+h9jzWl+NehmGWYPOKHLUV+0luvmeNkfEOZ8K4vnoNr+aDvZ+Vu58nMrRsVZSrA4IIwRSV7p8QvhrF4iR7/AE9Vh1NRllHCzfX0b3/OvDriCS2meKVGjlQ7WRhggjsa/BM3yevlFbkqq8XtLo/+Cf2hwxxTguJsL7ag7Tj8UXun+qGUUUV4J9kFFFFABRRRQAUUV2nw++Hc3iqYXV1ug0tDguOGlI/hX29TXbg8HWx1aNGhG7f9X9Dys0zTC5PhZ4zGS5Yx6/ol1bM/wd4Gv/F1z+5HkWaHEl0w+Uew9TXu3hvwrp/hazEFjDtJHzzNy7/U/wBOlaFjY2+m2sdtbRrDBGNqoowAKnz71+9ZJw9h8pgpz96p1fbyXY/jHizjnHcS1XRptwoLaKe/nLu/IX8KPwrzjxr8fPCXgu7Fh9rk1jWGYImm6WnnzM5OApxwDnsTn2re8G/CH9pr46JFPoHg6y+GmhTjKan4pcrMV/vCIqX5HTMWD64r0MXnmCwbcZTu+y1/4B4eW8IZtmaU4U+WD6y0X+b+46hmCqS3AHJJrmtU+JXhPRNwv/Eel2zL1VrpN35ZzmvYfDX/AASft9axN8UPix4j8UufmNnpQWzgB7j5/MyPoFr2bwX/AME3f2e/BbRyRfD631i5XrPrVzNebvrG7+X/AOOV8tW4td/3NP73+i/zP0TC+GsLXxOI+UV+r/yPg67/AGmPhtaMyHxLFIw/55W8zD8wmDVb/hqb4bf9B1v/AAEm/wDia/U3S/2bfhPooH2L4aeErbGMFNEtsjHvsrW/4Uv8Pe3gTwz/AOCe3/8AiK898VYzpGP3P/M9qPh1lSWs5v5r/I/KWz/aY+G146qviWKNm6ebbzIPzKYFdZpfxI8K63tFh4i0u6ZuipdRlvpjOa/RbU/2a/hLrgP234ZeEbgnqW0S2yfxCV5b4y/4Js/s9eM/Md/AMOjXLnPn6Ldz2m36Rq/l/wDjta0+K8Sv4kE/S6/U5q3hvl8l+5qyi/Oz/RHy8pDKCOQehFL+Fdx4k/4JProP774X/FvxF4ZZfmWx1YLd25b0ymzA+qtXjfjL4T/tM/AtJp/EXgq0+JGhw/e1TwqxebHXcYgofAHX91gete7huKcNU0rRcfxX+Z8jjvDvH4dOWEqKa7bP9V+J1n4UfhXnPgn4+eEfGt19hS8fSNXU7H07U18iUODgqM8E57A59q9G/GvrKGJo4mHNRkpLyPzTGYDE5fU9niqbi+zVv+H+QfhR+FH40fjXUcAfhR+FH40fjQAfhWT4i8M6f4oszb38G/H3JF4dD6qa1vxo/GuetQp4mm6VWKlF7pnZhMXXwFaNfDTcZx1TTsz5z8ZeA77whcZcfaLFjiO5UcfRvQ1zNfVd5ZwahayW9zEs8Eg2ujjIIrwr4hfDuXwrMbu0DTaW7Y3HkxH+63t6H8Pr+J8Q8Lyy9vEYXWn1XVf5o/rfgfxCp50o4DMWo1+j2Uv8mcTRRRX56ft4UUUUAFFFFABRRRQAUUUUAafwZ+M+p/spfGvTfiFpokm8O3jLZeItNiPE9uzDLhcgb1PzKf7w9GNfuP4Z8R6d4w8O6bruj3cd9pWpW8d3a3URyssTqGVh9QRX4P3lnFqFrNbToJIZVKOp7g19jf8ABK39oibRNR1L4C+Jbwu1v5moeGJ5P44SS81vn1HMijH/AD154Ar28JW548j3R8fmmF9lP2sFo/zP0wooor0DwgooooAKKKKACiiigAooooAKKKKACiiigClqWnw6pZy20674ZVKsD718++ItEl8P6tNZTZO05R/76noa+jRXFfEnwv8A27pX2m3TN5agkYHLr3X+o/8Ar1+a8b5As2wXt6K/e09V5rqv1Pocmx/1StyTfuS/B9GeK0tFFfy1toz9ROS+J3gW3+IHhK802QKtwBvtpG/gkA+U/TsfYmvhq+sZtNvri0uomhuYJGikjYYKsDgj86/RHGa+ZP2oPh79j1CLxTZR4iuCIrwL/DJjCP8AiBg+4HrX6fwXm/sKzwNV+7LWPk+x93wrmXsKrwdR+7Lbyf8AwTwL8KPwo/Gj8a/bT9bD8KPwo/Gj8aAD8KPwo/Gj8aAD8K+z/wDgm7eJHq3jm1Jw8kVpIF7/ACmYH+Yr4w/Gvf8A9iHxsvhH45WdpM+221m3ksSWOAH4dD9SU2/8CrqwsuWtFnxPGmFni8hxNOC1tf8A8Baf6H6dUjdKFbcKCM19Sfxafl3+2t4iuNc/aC16GZ90Gnxw2sC9lURq5/N3Y/jXhf4V9E/t1+C5vDfxwn1Ta32TXLaO4jfHAdFETqPptVv+Bivnb8a+TxF1Vlfuf29wrOlPJMI6Pw8i+9aP8b38w/Cj8KPxo/GsD6oPwr78/wCCd/jSbVPAviDw7OxcaTdrLBn+GOYElfoGVj/wI18B/jX2P/wTpYWepeOr2aZYbSOC1VjIwVc7pTkk9MAH867cHLlrI/N/EHDwrZBVclrFxa9bpfk7H3e2eOa+PP8Ago3Zxv4P8JXZX97HfyRK3+y0ZJ/VBXXfFr9uPwX4FMtloG7xVqqZUravttkP+1Ngg/8AAA34V8TfGD4/+LfjZdQtr1zFHYW7mS30+1QJFESMZ7sxxxlie+MZr0cViKbg6cXdn5HwRwrmv9o0cxqU+SnC797Ru6a0W/XyR5v+FH4UfjR+NeCf1IH4UfhS1s+F/Beu+Nb5bPQdIvNWuCcbbWJn2+7EDCj3PFP4tjGrWpYeLnVkkl1eiMX8KPwr6m+Hv/BP/wAYeIPLuPFGoWvhu1JyYI/9IuCPcKdi/wDfR+lecftOfA+L4GeOLXTbGae50m8tVnt57kguWHyupIAGdwzwOjCt5YepCPPJWR8zhOKcpx2O/s/DVlOdm9NVp57P5djyD8KPwo/Gj8a5z6wPwo/Cj8aPxoAPwq1pWoS6Pqdrf27bJ7aVZYz/ALSkEfyqr+NH41E4KcXCWzJlFTi4S2Z+gvhfXIPE2g2Gq2/+qu4VlUZ6ZHIPuDx+FaQOc14T+yr4s+3+Hb7QJWzJYS+bEpP/ACzc8gfRs/8AfQr3fpX8vZvgnl+OqYd7J6ej1P57zDCvBYqpQfR6em6/AO1emfB3WObvS3P/AE2j/kw/l+teZ9BWp4Z1U6JrtneD7scmH/3Tw36Gu/hrMXleaUsRf3b2fo9H9x81meG+tYWcFvuvVH0bRUcbBkDA5B5FSV/Y6d1dH5EFFFFMAooooAKKKKACiikoAQVyHxM1j+y/DM8aNiW6Pkj6H736ZrruK8c+LWrm81yOyRsx2yfMB/ebk/piviOMMy/s3KKs4u0pe6vV/wDAPYynD/WcXCL2Wr+RwtFFFfyMfrQ1m2ru6V8M/FzxZ/wmXxA1XUFctbrJ9ngyePLT5QR7HBb/AIFX1l8ZPFQ8IfD3VLxJPLuZE+z2+Dz5j/KCPcDLf8Br4dr9g4FwOlTGyXkv1P0ng/B3c8XJf3V+b/QKKKK/XT9NCiiigAoorp/hh4Ln+IfxC0Hw7ArMb+6SKTHaPOZG/BAx/CqjeTsjnxFeGGozr1HaMU235LU7Zv2UviRP4N03xNYaMNV0++tluljs5A06IwyAyHBJIwfl3da8r1LS73R7uS1v7Sexuozh4bmNo3X6qRkV+0NhZRadY29rDGsUMMaxpGowFAGAAPQCsbxd8O/DnjyzFt4g0Wy1WAcqtzArFfdT1B+hr2ZZere7LU/nXA+KeJp1GsZQUoXdmtGl87p/gfjbkUtfoJ8Qv+CfHhPWvOuPC2p3Xh24Y7lt5s3NuPYBjvH13H6V80fEH9jr4leA/OmXSBr9hGN32nSWMxx7xYD5+ike9efUwtWn0P1bK+NskzS0Y1lCT+zLR/fs/kzxKipLq1nsbh4LmGS3nQ4aOVSrKfQg9KjrlPuoyjNc0WJzX2H+wf8AHKPRb6b4f6xc7Le8kM2lySNhVkIy8OT03feHvu7sK+Pafb3EtncRTwSPDPEweOSMkMrA5BB7EGtKNR0ZqaPn8+yajn2Angq2jez7SWz/AM/I/bFWBUdqWvlL9l/9r+w8dWtn4Y8X3Mdh4lQCKC9kYLHfY4HJ4WT26MenXFfVikN05r6mlVjWjzRP4xzXKcXk2JlhcXDlktuzXdPqh/UU1oUk+8oP1FOpa1PHKY0uzWTzRbQ+Z/e8sZ/OrSxqo4AH0paWlsU5Sluxn1rzj49fFqy+Dfw9vtcnZWvGHkWVuTzNOwO1foMFj7Ka6Tx1470b4c+HrrW9dvY7Gwt1yzueSeyqOrMewFfl7+0B8dNT+OnjA6hOHtNHtt0en2JbIjQ9WbtvbAJPsB2rjxOIVGNluz9A4P4XrZ/jFOpG1CD959/7q8317I831TU7nWtTutQvZWuLy6laeaWQ5Z3YlmJ+pNV6KK+aP7DhCNOKhBWSCiiikWFFFFABWz4N8L3PjTxNYaPacSXMmGfr5aDlmP0AJrGr6h/Zf8AjS9Dm8S3ceLq+Hl224crCDyf+BMPyUetfPZ7mayvBTrP4tl6vb7jw85zBZdhJVF8W0fV/5bns+g6LbeH9JtdPtI/KtraJYo19gO/vV/vRRX8zVJyqTc5u7Z+DSk5Nyluw9q7H4Z+GP7a1j7VMmbW1IY5HDP2H9f8A9dclbW8l1cRwRKXlkYIqjuScAV9BeF9Bj8O6PBZrgsoy7AfeY9TX6PwNkX9q4/6xVX7unZvzfRfqz5jPMd9Woeyg/el+XVm1tCiloor+ptj8zCiiigAooooAKKKKACiiigAooooAKKKKACiiigAoopKAPFP2vf2hLT9mf4G674wfy5NW2fY9ItZMHz7yQERjHdVwXb/ZQ1+LvhSwvVhu9W1eeS817V52vb65mOZHkcljuPrkkn3Jr339v741D9oD9pg+GNPnE3g/4fl7b92cpPqBP75vfDKE/wC2Tf3q8grycZV/5dr5n0+UYbevL0X6hRRRXlH0wUUUUAFFFFABRRRQAVY0+wn1S8htLaMyzzNtRF7mq9e6/C3wOPD2njULxP8AiY3C8Kw/1SHnb9T3/KvoMlymrm+JVKGkVrJ9l/mz4riziahwzgJYies3pFd3/kt2bHgfwVb+D9OCDEt9KAZ5/U/3R7Culoor+isLhaWCoxoUY2jE/hTMsxxOa4meLxc+acndv9F2SCiiiuw80KKKKACsXxf4y0fwLo8up61fxWNonALnLO391V6sfYVzfxQ+LVl8Po7bT7a2k1rxNqDCLT9GtAXmmdjhSQMkKTxwMk8Dvj3X9mf/AIJ43niLVrX4i/tAMmta42JbDwfnNlp69QJgDh2HH7sfKMfMXJ4+UzbPqWBvSpe9U/Bep+j8N8HV84tiMS3Cl+MvT/M8O+GPwy+Mn7YjCfwlbSfDn4cOxVvE2qIRcXajr5CDlvqpC8EGTtX3R+z7+wf8Kv2fPI1Cy0f/AISTxUrCR/EWugXFz5nXdGCNsXJJ+UbvVjjNfRFvbx2dvHDBGsMMYCpHGAqqAMAADoKl+92r8rxWMr4yftK0rv8AL0P6Jy/LMJldL2OEpqK/F+r3Y7aPSloorjPVCkpaKACiiigAooooAKy/EXhnSvF2j3Ola3plrq+mXK7J7O+hWaKRfRlYEGtSigD4J+Nn/BMPTY9QufFPwM1+X4feIyxkfR55Gk0u5PXbghmjBPbDrzgKK+Y4filr3w58W/8ACE/GDw/L4K8TrgRXUg/0O8BOA6SZK4P94Er1yQeK/Y/2rgfjH8EfBnx68H3PhrxrosOsafICYnb5ZraQjAkikHzI49R16HIyK9fA5picBK9OXu9U9j5nOOHsDnULYiFpdJLRr59fRnwAriRVZSGVhkMp4NcD8TPh6viC3fUbCPbqUa/Mi/8ALZR2/wB4dvyqb4vfBXx7+wrqgkupLrxx8GriYR2+rKubrStx+VJgOg7Z+63baTtrq9D17T/Euk22p6Zdx3ljcJvimibIYf0I6EdQQRX6NGtg+JMJKjUWvVdU+6Pwuphc14DzKOLoO8b6S6NdU1/XkfLjKVYqQQRwQe1FeqfFzwKIWbXLGP5GP+lRqOhP8f49/wA/WvK6/DMzy6rleIlh6vTZ910Z/YnD+eYbiHAQxuHe+66p9Uwoooryj6MKKK1vC/hy48U6xDY2/wAob5pJMZCIOpP+etbUaU8RUjSpq8nokcuJxNLB0Z4ivLlhFNtvokbHw98CyeLr8yTBo9NhP72QcFz/AHF9/X0/Kvf7a2is7eOGGNYoowFVFGAAKr6PpFroWnQ2VpH5cES4A7n1J9zXn3iT4h694s8aQfDr4W6S3ifxzdEq7RgG3sV/ieRvujaOuTgd+flP7zluBwnDeE9pXfvvd932Xkfxln+cZlx7mnsMIn7GPwrol1k/Nm38Rvi1oHwxsVk1W533ko/cafB89xMewC9hnueP5VtfC79kj40ftVLBqni66m+Evw7nw8diiH+1L6I+qnBUEd3wPmBCMOa+mv2Vf+Cfvh34K3kXjHxvcp47+J0xE0mqXa77exfri3Rv4hgDzCM8fKEHFfXQ+Wvkcyz7E41uEHyw7Lr6s/S8h4PwOURVSouep3a0XounrueNfAn9kP4Wfs7WcQ8IeGLdNVVcSa1ff6RfSEjBPmtyoP8AdTavtXs+0UtFfMn34UUUUAFFFFACUtFFABRRRQB4j8ev2P8A4WftFWcp8W+Gof7WZQE1zTwLe/jIGAfNUfOAP4XDL7V8J/FD9k/40fspRzap4WuJfi38OocvJZlD/aljGO+0ZLADum4cElFHNfqvRXTh8VWwsuejJxZ5+MwGGzCk6OKpqUX3/Tsz8kvhz8WPD/xOsWm0i6xdxD/SLC4wk8R/2l7jPcZFdlXvn7VX/BPrQPjJezeNPAVxH4E+J8RaZNRtQY7a/c8kXCqPvHJ/eKM8ncH6V8beFviNrfh7xjc/Dv4naTJ4W8eWREeyYBYb0fwvE33TuHIwSG7eg/Tcp4hhimqOJ92fR9H/AJM/AeJOCKmXKWKwF501q11X+aPTaKOaK+1PygKKKKADmo7i3iuoJIZo1likUqyMMgg9jUlFROCmnGSumXTnOlNVKbs1sz5++IngOTwnfefbhn0yZv3bdTGf7h/oe9cdX1Pqul22s6fPZXcfmQTLtZcdPce4r5x8WeGbjwrrEtlP8yfeilxxInY/59K/COKMh/s2r9YoL93L8H29D+yvD3jNZ9h/qOMl/tEFv/Mu/qupjUUUV8GfsoUUUUAFFFFABRRRQAVia1fat4R1fRfG3hyZrXxF4cukvrWVe+xgSpx1HHI7jI71t0jKGUqRkHgg1pTm6clJdDGvSjWpuEup+13wH+MWlfHz4SeGvHOjOottWtlklgVtxt5x8ssLe6OGX3wD0NehdRX5Y/8ABKn4yHwF8TvEvwZ1OfbpmsBta0Ld0WZVHnRD/ejXd6fuW7mv1Or6SMlJKS6n55UhKnJwluhaKKKszCiiigAooooAKKKKACiiigAooooAKayhhzTqKW+jA8K+I3hn+wdaM0S4tLkl0x0Vv4l/r+NcljDV9B+MPD6eItEntTjzfvxMf4WHT/D8a8AngeGR4ZFKSRsVZSOQRwRX8r8bZH/ZOPdakrU6mq8n1X6n6dkuO+tUOSb96Ony6MZ/FWZ4l8P2vifRL3TLxd9vdRGN/UZ6Ee4OCPpWmOaOa/PadSVKaqQdmtUfSxlKElKLs0fn34p8OXXhPxDf6Tdrie1lKFuzDqrD2IwfxrMr6Y/ak8A/bNOtvFFpHma2xBdbRy0ZPyMfoTj6MPSvmev6ZyTMo5pgoVl8Wz8mtz97yfHrMsJGt9rZ+q3/AMwooor3z2gooooAKsaZqNxo+o2t/aP5N1azJPDIp5R1YMpH0IFV6KZEoxqRcZ7M/Xr4LfEu0+LHw60nxFbMgluIttzChz5My8Oh+h6Z6gg967w9etfl7+yj+0DJ8F/GBtNSldvC2qMqXS8n7PJ0WZR7DhgOo9cCv020+/g1Szgu7WVJ7aZBJHLGwZWUjIYEdQRX0+FrqtDXdbn8Y8W8PVMgx8oJfupXcX5dvVbfieS/tQfBJPjX8PZbS2CprtgTc6fK3AL4w0ZPZXHH1CntX5canpl3ouo3FhfW8lpeW8jRTW8ylXjYHBBB6Gv2s4OD1r52/ag/Zp8MfEzRbzxI11B4c16zhZ21J/lhkRRnE3qABww5HuOK5sZhfae/Dc+o4G4w/seX1DGXdKT0a1cW/Lqn+Z+adFLIgjkdA6yBSQHTOG9xntSV4B/VCd1cKtw6xf22nXFhFeTR2VwyvNbRylUkZc7Syjg4ycZ9aqUKpdgqgsxOAB1NMipGnKP7xXQUV6z8O/2W/iL8SPKlstBk06xc8XmqZgTH94Ajcw91U19O/D3/AIJ56Bpvl3Hi/WbjWpsgmzsswQe4Lcu31BWumnhqtTZHxeacZZNlKcatZSmvsx1f4aL5tHwjp+m3er3UdtY2s17cyHCQ28Zkdj7KBk17x8PP2I/iN428q41C0i8MWDgMZNRY+dj2iXLA+zba/Qzwb8MvDHw9tTbeHtEstKjIwxt4QGb/AHm6t+JNdQqgdK9Knl6Ws39x+QZp4oYuteGX0lBd3q/u2X4nzT8Of2D/AAF4TaG41w3Piq9TlvtTeXBu9REp5HszMK+hNE8N6Z4Z0+Ox0rT7bT7OMfJb2sSxov0AAFan1pATzzXpU6UKfwKx+S4/N8fmkufGVpT9XovRbL5BtHWvmf8Abx+HJ8WfCVddt41e+0CYXBOPm8l8LKB/46x9kNfTOKyvEuhWvijw/qOk3sYls72CS3lQ90ZSp/Q0q1P2lNw7hlGPllePo4yH2JJvzXVfNaH4vUVs+M/C9z4L8XavoN4pW50+5kt2/wBraxAYexGCPY1jV8nsf3XRqxxFOFWDumrp+TCiiikbBRRRQB3PwT8Wf8If8RNLunfbbXDfZZueNr4AJ9g20/hX28DnntX5z5KkEZBByDX3Z8K/FQ8Y+AdJ1Iv5kzRCOb18xPlbP1Iz+Nfj3HWAs6eNit9H+h+YcYYPlnDFxW+j/NfqdbRRRX5IfnB7r8OtYXVvC9sWbdJB+5f/AID0/TFdTxk15B8IdW+z6tcWDthLhNyA/wB5f/rE/lXr7Yr+veEsy/tPKaVRu8orlfqtPy1PyPNcP9WxU4rZ6r5jqKSlr7I8kKKKKACiiigAooooAr3E6WtvLNIdqIpZj6ADJr5w1S/bU9SuLp/vzSM59snpXsvxQ1b+zfC8sattkuSIVx6Hlv0BH414hj5s1/PPiVmPtMTSwMXpFXfq9vw/M+94cw/LCdd9dF8haKKZIwjjZmONoySegr8WS5nZH2x80/tYeKvtGpaVoET/ACwobqZf9pvlQH6AMf8AgVeAV0XxE8Sf8Jd421jVOTHPORHn/nmvyp/46BXOfhX9QZJg/qGApULapXfq9T98yfCfU8FTpdba+r1YtFJ+FH4V7mp7ItFJ+FH4UALX1t/wT1+Hw1bxrrXi2ePdDpcItbdmHHmy8sR7hBj/ALaV8kfhX1R+y/8AtaeHPgz4SXw1rGg3SxtctcSalZMshdnwMtGduMAAcE9OldWFcI1U5uyR8NxpTx9fJqtDL6bnKVk7Wvy9fXtZdz9Ds0tcB4B+OngX4lKo0DxHZXk5GTbM/lzD/tm2G/Su+B3DIOa+njKMleLufxxXw1fCzdOvBxkujTT/ABHUhUHtS0tUc5x3jb4TeEPiNB5fiHQLHVONolliAkUf7LjDD8DXzX8Qf+CeOh6j5lx4Q1u40ebJK2d8PtEP0D8Oo9zur7Dak5rCph6dX4kfQ5bxDmmUtPCV5RXbdfc7o/Kj4gfso/Er4eGWW50GTVbJOt3pJNwu31KgbwPqoryKSN4ZGSRSjqcFWGCPwr9s2UN1UGuF8efA3wN8SgT4g8O2d7Nt2i52eXMB7SLhv1rzqmX9ab+8/Wcr8Uq0LQzKjzf3o6P7no/vR+QnPavoT4N/tpeMvhnHBp+q/wDFUaJHhRDdOVnjXGMLLzwPRgfQYr2D4gf8E77OdXuPBniCS1bJIs9UTzEPsJEAI/FW+tfNfj79mn4i/DfzZdU8N3E9kmf9N08faIsf3iV5Uf7wFcHs6+HfNFNH6Ks54Z4spLD1pRbfSXuyT8ttfRn3R4I/ba+GXi6GMXWqyeHrtusGqRlAPfzFymPqRXq2n/FLwhrEAmsfE+kXcRGQ8N7E4/Rq/HFlKkgggjgg0bRXRHMJrdJnzGK8LMBWlz4SvKK7O0vu2/U/YHXPjT4F8NxF9T8XaPa4Gdr3se4/Rc5P4CvC/iT+354N8OxS2/hW1uPE19ghZSpgtlPuzDcfoF59a/PL8KPwpTx9SStFWOnAeF+W4eaniqsqlunwr59fxO3+KXxk8U/GLWvt/iO/aZEJ8izhykEAPZE9fUnJPc1xNJ+FH4V50pOTuz9dwuFoYOlGhhoKMI7JKyQtFJ+FH4VOp1C0Un4UfhRqAtFJ+FH4UAdF8PfCE3jjxfYaRFkJM+6aQfwRDlj9cdPcivu6wsodNsbe1t41hghRY4416KoGAB+FeKfsveBP7J8Pz+IrqLbc6gdkG4crCp6/8CYfkor3PrX4Bxhmn17GfV4P3KenzPxbiXMPrmM9lB+7DT59f8gxmgtRU+n2cup3kNtCN00zhB+PevhqNOVaooQV29EvM+PnJQi5S2R3nwl8N/aLx9VmT93D8kWe7Y5P4Dj8a9bA6Vn6HpMWi6bbWcIwsK4z6nufxOTWj2r+xOHcojkuX08Mvi3k+7e/3bH5Dj8U8ZiJVXtsvQdRRRX055wUUUUAFFFFABRRRQAUUUUAFFFFABRRRQAUUUUAJx3rxP8AbE+OkX7O/wCz74q8XLMItWWD7HpSkAl7yX5YsA8HaSXPshr2tq/Kj/gql8VR8QPjZ4Q+FVlO0ml+G4f7Y1eNW+RrmQfu0YdyseP+/wCaiUlFOT6GlODqTUI7s+SPBOkzaboqy3jtNqN65u7qaQku8j8ksTyTzz75roKKK+ZlJzk5PqfolOnGlBQjsgoooqTUKKKKACiiigAooqxp9jNql9BaQLummcRqPcmqhBzkoRWrIqVIUYOpUdktWdv8JfB41rVDqV0mbOzYbFYcPJ1A+g6/lXudZ3h/RYfDuj22nwD5IVwW/vMeS34mtH8K/o/IcqjleEjTa996t+fb0P4N4z4jnxFmk6yf7uPuxXl39WFFH4UfhX0p8EFFH4UfhQAV598WPij/AMIPDZaVpNnJrXi7V3FvpelW6l3eRjtVio5IzgADljwO5Gx8SPiBp/w08J3WtX53eX8kFupw08p+6g/r6AE177/wT9/ZNvdFX/hdXxMtfP8AH+vJ5umWdwp/4lFow+XCn7sjL+KqccEtXyGfZx9Rh7Gi/fl+C7+p+mcHcMf2vW+tYpfuYP8A8Cfb0XU6j9i39iGH4LqPH3xAaPxD8WNTXzJrqYiSPSlYY8mHtvxwzgf7K4XJb7AFGKWvySUnNuUnds/paEI04qEFZIWkpaKRYUUUUAFFFFABRRRQAUUUUAFFFFACUtFFAGbrei2HiTSLzStUsoNR068iaC5tLmMPHLGwwysp4IIPSvyv/aT/AGcNX/Yg8UyeNPB0N1q3wZ1S5/07SVLSSaJK2ACCScoTwrE+iMc7WP6v9Mc1n69oWn+KNFvtI1azh1HTL6Fre5tLlA8c0bDDKynqCDXRh8RUwtRVaTs0cOMwdHH0JYfER5oy3X9dT8wtL1TTvFehwXtpLFf6dexbkdeVdCOn9CK8B8deFX8J65LbgMbWT95bue6k9PqOn/669S+Lfwpvv2GfjEmiyyy3Xwi8VztJo19Kxb+zZs/NbyMemMjn+JcN1DitL4jeFx4o8OyeSu+8twZYGUZLccqPqP1xX2uZUqfEeW/WKa/ew6fn8nuj8q4fxNfgTPlg68r4avpd7eT9U9GfPNFB4or8Y20P6vTuroVVLMAoJJ6ACvoT4c+EB4V0NTKo+33OHmPdfRPw/nmvN/hH4WGs62b+dN1rZEMARw0n8I/Dr+XrXVfFbxtrEWo6R4F8FWr6l498SSC2sbeEZaFWODKfTGDgngbWY8LX6hwvgqWCoTzbFbLSP+a82fzv4iZtic1xlPhrLnduzn/k/JLV/Ij13VvFvxk+Idv8JvhTF9q8R3HOp6vn9xpVvkB3ZxnaRkZPUZCrljgfo/8Asu/sr+EP2W/BKaToMAvdZugr6rr1wg+0X0oHJJ52oDnagOBnuSSaP7If7Kuifss/DiPSrdl1LxTqG241zWiuXup8Z2qTyI1JIUH1JPLGveeCK83MMwq5hWdSb06Loke5kuTYfJcKqFBa9X1b7sdS0UV5Z9AFFFFABRRRQAUUUUAFFFFABRRRQAUUUUAFeF/tVfsn+FP2pvBL6XrMS6f4htVZtI8QQp+/sZeo6Eb4yQNyE89RggEe6UUC30Z+OPhvXvFXwp+IV58JvinAbTxRZHbp+qHPkarByEdGONxYDg9TyCAwIPqFfXf7YX7KWj/tRfDt7ImPTfGOlhrjQdaX5Xt5uoRmAz5bkAEduGHIr8+/hP441e8utV8F+MbR9M8d+HJTaajazAK0m07fNA754yRwcgjhhX6dw/nTrWwuIeq2ffyPwDjXhWOFbzLBRtB/FFdH3Xk+p6TRR+FH4V96fjQUUfhR+FABXK/EPwivirRGWMAX1vl4G6ZPdfx/niuq/Cj8K4sZhaWOoToVVeMlb+vQ9TK8yr5TjKeNw0rSi7r9U/Jo+TmVo2ZWBVlOCD1BpK9B+MHhX+ydYXU4Exa3p+cD+GXv+fX868+r+Z8fg55fiZ4epvF/euj+4/0DyTNqOd4CljqG0le3Z9U/O4UUUV5x7YUUUUAFFFFABRRRQBjap4g1L4d+JPDPj/Q3MeseGb+K9jZTjeocFkPsehHozV+8vw/8aad8SPA2g+KdIkMmmaxZQ31ux67JEDAH3GcH3Br8LL6zj1CzntpRmKZGjYexGDX6Cf8ABI/4qyeIPgnrvw81Ccyap4L1J44lb/n0nZnTHcgSCYewK17WCqc0HF9D5HNqPLNVF1/M+8qWiivRPACiiigAooooAKKKKACiiigAooooAKKKKAGEE5rx/wCLHhv7DqS6pEuIrg4kx2cDr+I/ka9g/irM8QaPHr2j3NnLx5i/K2Put2P4GvlOJMojnWXVKH2lrH1X+Z6WXYt4PERqdNn6HzpR0qa8tZLG6mt5V2SRuUZfQg1D1r+P5wlSm6c1Zo/XYTU1zLYqatpdvrOm3NjdxiW3uI2jkQ91YYI/Wvg7xt4XuPBfim/0e4yWt5CEc/xoeVb8QRX357V4H+1P4F+3aTa+JraLM1niC5KjkxMflJ/3WOP+BV97wdmn1PGfVqj9ypp8/wDgn2nDGYfVcX7Cb92enz6ffsfMlFJ+FH4V+96n7KLRSfhR+FGoC0Un4UfhRqAtfR/7MX7Wl78I5IfD3iMzX/hRmxG6/NLYknkqP4o+5XtnI9D83/hR+FaU6kqcuaL1PHzXKcJnWFlhcXC6f3p90+jP2Y0XxponiLw7Hrmm6pbXekPGZReRygoFAyST2x3z0xzX59ftZ/tRTfFbUpfDXh24ePwlayYeVTtN/IDwx7+WD90d/vHtjx3wJa+OfEEF94f8Jx6xd22oKEu7LT/MMTqDkeYB8oHufp3r3b4d/wDBP/xd4g8m58UahbeHLVuWt4v9IuMehwQin33HHpXpzrVsTFRhH1PxrL+H8j4Qxk8XmeJjJx+BdV5uKu2+i6dfT5ZrtfAfwV8bfEyUL4e8O3l7DnBumTyoB9ZGwv4ZzX6IfD39j74b/D/y5Ro663fod32rVT5xz7LjYPwXPvXtcFrHbxrHFGsaKMBVGB+VFPL29ajJzTxThG8Mso3f80tvuW/3o+H/AId/8E7bqZkufGniBYVxk2Wkrub6GRxgfgp+tfTvw+/Z98B/DHy30Pw9bRXcYx9tuB5059TvfJH4YFek/WjGe1enTw9Onsj8gzTijNs3b+s13yv7K0X3L9bgsar0UD6U6korpPlRKT2o9Oa4bx78avBXwzjP/CReILOwmxkW2/fM30jXLH8qmUlFXk7G9DD1sVUVKhByk+iV39yO6H5UySZI1LM6qBySTXxX8RP+CiNvGr23gzQHnfOBfaq2xfqI1OT+LD6V8x/ED9oHx/8AE0yprniG5ezkOTZWp8mDHoUTG7/gWTXBUx1OPw6n6blfhzm+OtPEJUo/3t/uX62P0T+In7VPw6+G3nQ3uvR6hqMWQbDTf3827+6cHap/3iK+YviJ/wAFCdf1bzLfwfo8OjwYIF3fHzpvqEGFX6HdXyNSfhXmVMbUqfC7H7Blfhzk+AtPEJ1Z+e33L9bmp4m8Tar4y1y71jWbtr/U7pg008gALkAAcAADgAcDtWZSfhR+FcHqfqFOnGlBQgrJaJLZLyFopPwo/CjU0FopPwo/CgBa+if2T/FRD6v4elcc4vIAfwVx/wCgfrXzr+FdZ8K/E58I+PtH1BjthEwil/65v8rH8Ac/hXgZ7gvr2X1aNru116rVHiZzhPrmBqU0tbXXqtf+AfdtFNVgygjmnV/MTVnZn4KXdD1JtI1i1vF/5YyKxHqO4/LNfRsMizRo6HKsAQfUGvmTuDXufw31b+0/C9qC2ZLceQ34dP8Ax3FftvhrmPLWrYCT0kuZeq0f4Hw/EeHvGFddNH+h11FFFf0EfCBRRRQAUUUUAFITS0yRgiMxOABk0m7K7A8g+L+rfadYtrJT8lum9h/tN/8AWA/OuBq/r2onWNavLzkiaUsuf7vQfpis/wDir+Mc/wAd/aOZVsTe6cnb0Wi/I/YcvofVsNCn1S19eom7oa4f42eJv+EV+HOr3KSeXczR/ZoDnne/y8e4BY/hXcnnIr5u/a08TeZcaNoMZ4QNdzY9T8qf+z/mKvh/B/XcypU2tL3fotT6rJ8L9cx1Kk1pe79FqfPH40fjRzRzX9M7aH76H40fjRzRzQAfjR+NHNHNAB+NH40c0c0AOjkaNg6OUZTkMpwRXrfgH9qz4l/D4xRWviGTVLJOPsmqj7Qn0DH51H0YV5FzRzVxnKDvF2PNxmW4PMIezxVKM15pP/hj7y+H3/BQ7Rb7yoPF2hT6TKcB7yxbz4v94qcMo9hur6d8D/Ebw38S9LbUfDWqwaraI2x3hJyjYztZTgqcHoRX441+qn7Kvw3Hw3+C+h2csJh1C9T7febh83mSANg+6rtX/gNezg8RVqytLVH878ecMZRkmHhiMJeM5yso3uu7euunr1PYqQ5oPpmuE+J/xl8LfCG30+48T37WMN9P5ETLE0hBCkliqgnaO5APUV6spKKvJ2R+MUKFXE1FSoxcpPZJXb9Ed4B70vauW8HfEfwz48tTP4f1yx1aIfe+zTKzLnsw6qfYgV027vmmpKWqJqUqlGThVi4tdGrMkprRiTqAR9KdRTMjy/4gfs6/D74lNJLrXhq0a8cYN9bL5M+fUumC2P8AayK+aviB/wAE7JY91x4N8Rb/AEstWTH5SoP0KfjX3F7UY/GuaphqdTdH1OW8UZvlNlhq75V0eq+53t8j8iPH3wH8efDPzX17w7eW9pGcG9hUTQex3pkDPviuA/Gv16+OlpHefBvxrHKow2j3YP8A35fmvyF5rwsVh1Qas73P6X4K4nr8SYepLExUZQaWl7O67O9vvD8aPxo5o5riP0gPxo/GjmjmgA/Gj8aOaOaAD8a2/BXhefxn4o0/R7fcDcShXdR9xByzfgoJrE5r6S/ZV8E+Xa3/AInuY/mmJtrUn+6OXYfU4H/ATXg55mCy3A1K7+LZerPFzjHLAYOdbrsvV7Hvul6fDpOn21nbIIre3jWKNB2VRgD8qs0UtfzHKbnJynuz8Ebbd3uJXpPwh8O+ZLNq0q/Kn7uHPr/E39PxNed2NrLf3kNrEu6WVwij3Jr6K0PTYtF0y2s4vuxIB9T3P4nJr9V8Psm+vY542qvcpbebe33bnyWf4z2NFUIvWX5f8E0qKKK/pg/OQooooAKKKKACiiigAooooAKKKKACiiigAooooAKKKKAKGr6naaHpd3qV9MltZWcL3E80hwscaKWZiewABNfgdN4yvfi18R/G/wARdRZ3uPEWqzTQ+ZyY4Ax8tB6BV2oB6IK/V3/gpJ8T/wDhWP7I3jN4ZNmoa4keh2oz1M7bZfyhEp+uK/J/wzpg0fw/YWYGDFEob/eIy36k15+Mny0+Xue5lNLnrOb+yvzNOiiivEPsQooooAKKKKACiiigAr0/4KeHRcXtxrEq5SD9zDkfxkfMfwHH/Aq8wVSxAHU19MeDtDHh/wAN2Nlj94ke6Q/7Z5b9Tj8K+54Qy9YzHKrNe7DX59D8f8Ts7eV5M8PSdp1nb5bv/L5m1+NH40c0c1++n8Wh+NH40c0c0AH401mCKWY4UDJJPAp3NeW/HrxFqi6Lpng/w4jXHinxbdppNjDF97DkKxHp94Lntuz2rixmJhg6E60too9TK8BUzTGU8JS+07end/JHZ/sofCH/AIa+/aAn8Y6xbm4+FvgScR2UMq5h1PUBhgPRlXhz14EYI+c1+rPK8AV5r+zr8E9K/Z7+EPh3wPpKoyafbg3Vyq4N1ct800x7/MxOPQYHQCvTPevwrEYieKqyrVHds/sLA4Oll+GhhqKtGKsv8/V9R1FFFcx3hRRRQAUUUUAFFFFABRRRQAUUUUAFFFFABRRRQAUlLRQB5j+0J8D9C/aI+FOs+CNfjHk3se62vNu57O4XmOZPdT2zyCQeCa/L34Q6trvhjV9f+F3jRGt/GHhKY2knmE5ntwcRyqT94YK4burIe9fsaa/PP/gp18JZvB+peGv2gfDdp/pmiyx6Z4ijiGPtFnI22OR+3Bby8nn54/7or2cqxzwOJjP7L0fofLcR5PDOcBOjb31rF+f/AAdmfJnxP8Of8I/4omMa7bW6/fx+gJPzD8D+hFckqlmAUFmJwAOte2/E20t/Fnga11qxYTJGiXUMi/xQuBn9CD+FeffC/QxrXi613rugtf8ASH9Pl+6P++iK83NspcM3WHo/DUaa9H+iPoeGOJlU4ZljcU/foRcZd7xWnzeh6Z9v0/4P/DWXUNR+VLOEzzLn5pZm6IPcnCivob/gm3+zreW+nXnxz8cWu/xj4qUnSoZlz/Z+nnG0oD90yADHcIF/vNXzf4d+HrftVftQ+HfhmBI/g7w8BrPiSSLlXVcFYT/vFlT1/eMcfLX6729tHZQRQQxpDDEoSONFAVVAwAAOgAr385xMU44Gj8FNW9Wtz4jhXL6nJUzfF61q7cvSLeiX5/cWaWiivmT78KKKKACiiigAooooAKKKKACiiigAooooAKKKKACiiigBpzmvgn/gpH+zzepBZfHrwPZ48VeGlA1u3hXH2/TxwXcD7xjHB77Cf7gr72Zqq3lnDf2c9pdQx3FrMhjlhlUMjqRgqQeCCDjFaU5ypyU4uzRlUpwrQlTqK8WrNd0z8tPB/iqy8beG9P1vT5N1reRCQDPKN/Eh91OQfpWz+Ned6p4Cn/ZZ/aZ8TfCuXzF8Ka0W1rwzLJnaImyWhB77drIfeIHHzV6JzX7flOOWPwsavXZ+p/I/EmTyyXMZ4f7O8X3T2+7b5B+NH40c0c17B8uH40fjRzRzQBi+MPD6eJfD13YnBlZd0THs45X9ePoTXzQ6tG7KwKspwQexr6w5r5/+Kuh/2P4tndFxDdj7Qv1PDD8wT+NflHG+XpwhjoLVaP8AQ/pLwhztxq1soqvR+9H1W6+e5x1FFFfkB/UAUUUUAFFFFABRRRQAV61+wP4/b4X/ALaek2Ukgh0rxtp8ulzbzhTcKPMiP+9ujVR/11Pc15LXPeJ9aufBureF/GFiWS+8O6tbahGynBGyRWGD/vKtdeFly1V5nl5lS9ph5eWp/QjRWfomrWuv6PY6nYyrcWV7BHcwSp9143UMrD2IIrQr6A+GCiiigAooooAKKKKACiiigAooooAKKKKACiiigDyL4ueHvs95FqkQwk/yS4/vAcH8R/KvO6+i/EWjx65o9zZOAPMUhWx0bqD+dfO91byWlzJBKpSSNijKexBwa/mLj7J/qGP+t0l7lXX0a3+8/SchxntqHsZPWP5EfeqeuaTBrul3VhdJ5ltcxNE6+qkYNXSuaK/MITdOanF2aPqlJxalF6o/PzxV4euPCfiK/wBIus+bazNHuIxuXqrfQjB/Gsr8a+h/2q/BPlyWHie2jxvxa3RHryY2P/jwz7LXzxzX9PZLj1mWCp1+rVn6rc/fcpxqzDBwrdevqtw/Gj8aOaOa9s9gPxo/GjmjmgA/Gj8aOaOaAP0y/Yj8YWnij4JafapFFHe6RI1lcKiBd2DuRuBzlGXnuQa+hMc1+c37A/xEPhn4qXPh24mKWevQbUU/d8+LLL9MqZB7nFfozX0+Eqc9JeWh/GXG2WyyzO60Psz95ekt/ud0L2NH0FLuqjqWr2WkWslzfXcNpbRjc8s8gRVHqSTgV2bHwsYuTtFXZcNLXzx8Q/24Ph34LZ4NPu5PE18oP7vTVzED2zI2F/75zXzB8Q/27vH/AIs3w6ILfwrZNkYth505HoZHGB/wFRXHUxdKno3d+R93lfBOdZpaUKPJF9Zafhu/uP0G8VeO9A8D2Bvde1iz0q2H/LS6mVM+wBOSfYU7wj4y0Xx1o0Wq6DqMGqadLkJPbvuGR1B7gj0PNfjrrWv6n4kv3vdW1C61O7kOXnvJmlc/ixJrvPgP8dNZ+B/i2K/tJJJ9HnZVv9O3fJMn94ejjsfw6GuKOYe/aS0PvsV4W1KOBlUo1+estbWsn5Lrfsz9aq+Xf2jf2NNK+Ikd3r/hRItJ8TNmSWLpBeHqdw/gc/3hwT1HOR9GeF/Elh4w0Cx1nTJxc2F7Cs8Mq/xKwyPofUdjWttO319q9SdOFaNpao/HcvzHGZJivb4aThOOjXfumj8VdZ0e+8P6pc6bqVtJZX1rIYpreZdrow6giqn41+hX7bH7PkHjLwzN400W126/pcRe6WJebq3Uc5HdkHIPpkemPz15r5mvRdGfKf2FwxxDS4iwSxEVaa0lHs/8nug/Gj8aOaOa5z64Pxo/GjmjmgA/Gj8aOaOaAD8aPxo5o5oAPxo/GjmjmlvoG+h90fCTxN/wlnw90fUGfzJ/JEU5PXzE+Vs/UjP412FfPH7JviTzLfWNBkPCMt3EO+D8r/kQn519D1/MWfYP6jmNWilpe69Hqfz/AJthfqeNq0Vte69Hqg/ir0P4O6oYdSu7Bm+WZBIoP95Tg4/A/pXnf3q1fC2pf2T4gsbsnCJKAx/2Twf0JrXh3H/2bmlDEXsuZJ+j0f4HyuY4f6zhZw62/Fan0bRTUOVFLX9lp3Vz8hFooopgFFFFADa53x1qX9leGL6VWxIyeUn1bj+ufwros15l8ZdQ2xWNip5YmVx7DgfzP5V8txNjv7PymvXvZ2svV6I9HLqH1jFU6fS9/u1PLqKKK/jnc/YRrY6+lfDXxh8Rf8JR8R9auw2+FZjBDg8bI/kBHsSCfxr7F+IHiD/hFvBWsapnDW9uxj92Iwo/76Ir4IZi7FmPzE5NfrfAmDvKri30sl+bP0bg/DXnUxL6aL83+gnHpRx6Uv40fjX7CfqAnHpRx6Uv40fjQAnHpRx6Uv40fjQAnHpRx6Uv40fjQAnHpRx6Uv40fjQB1fwn8K/8Jt8TPDGibC0d7qEUcv8A1z3guf8AvkNX7EwRiOFFUYAXGK/Lb9jO2F1+0Z4VDYPl/aJB9Vgkr9S88V7uXx9xs/mHxSxEpZlRodIwv822n+Qtfmn+3X45fxR8aptIRz9j0KBLZVzwZHAkkb9VX/gFfpU2dpPtX5GftDeb/wALy8b+fuEn9qz43f3dx2/piqx8mqaXdnL4YYaFbN51Z7wg7eraX5fmcNpuqXmj3kd3YXdxY3UZyk1tIY3U+zA5Fe6fD/8AbY+JHglo4b2+j8S2CgKYtSXMuPaVcNn3bdXgX40fjXiQqTpu8XY/pDH5PgM0hy4yjGS81qvR7r5H6JfDz9vvwT4i8m38RWt14Xum+UyOpnt8/wC+g3AfVQB619EeGfG2heMrAXmh6tZ6rbHjzbSdZFz6HB4Psa/GX8avaL4g1Pw3ereaTqN1pl2pys1pM0Tj8VINehTx84/Grn5RmnhfgaydTL6rpvs9V/mvvZ+1GaXtzXEfBk6u3ws8LSa9dSXmry2EUtzNMBvZ2UMQfcZx+FdvzXuxfNFM/myvT9jVnSvflbV1s7dTzr9oTUl0n4JeNrljjbpNyi5/vPGygfmwr8jPwr9Mf26PEqaH8B9RtC+2TVLmC0jGcE/P5jf+OxtX5n/jXhZhL94l2R/S/hbh3Ty2tXf2pfgkv1bE49KOPSl/Gj8a8s/axOPSjj0pfxo/GgBOPSjj0pfxo/GgC1pOmzazqdpY2qbri6lWGNfVmOB/Ovvjwn4ft/CvhvT9KtwBFaxLGCBjcQPmb6k5P418zfsu+D/7Z8XXGtTqGt9LjxHnvM4IH5Lu/MV9X44xX4jxxmPtsRDBQekdX6v/ACPyXizHe2xEcLF6Q1fq/wDJC0UUqo0jBFUszHAUdSa/MknJ8sT4Nu2p3/wj0H7VqUupyL+7t/3cee7Ecn8B/OvXqxfCeiLoGg2lpj94q7pD6seT+v8AKtnOa/sLhfKVlGWU6FrSesvV/wCWx+QZlivreJlU6bL0Q+iiivrDzAooooAKKKKACiiigAooooAKKKKACiiigAooooAKKKKAPzR/4K/eMJNQ1v4ReAInDQT3VxrN3Dn7wjCxxEj0wZ6+Pa9h/wCChHilvGH7c2pWZYPB4Y0G2sI8DgM485vxzcEfhXj1eLjJXqKPZH2GTw5aLn3f5BRRRXnHuhRRRQAUUUUAFFFFAHRfD3Sf7a8X6dAy7o0k85+ONq/Nz9SAPxr6P4rx74G6b5moanfHgRxrCp9Sxyf/AEEfnXsP41+7cF4X2OXus95tv5LQ/jjxXzF4rO1hU/dpRS+b1f6BxRxR+NH41+gH4oHFHFH40fjQAfhTf2F/A6/Gz9rvxP8AEG7QzaF4At/7O05WGVa9k3KXHb5R5x9fmjPaue+I/idfBvgPXdaLhGs7V3jJ7yEYQfixUfjX13/wTX+Fr/DH9k7wxLdpt1TxI0mv3Zzknz8eVk+vkrFn3Jr884sxTjGGGj11f5L9T9t8N8uUp1cfNbe6vV6v8LfefU9FFFfm5+8BRRRQAUUUUAFFFFABRRRQAUUUUAFFFFABRRRQAUUUUAFFFFABXM/EXwLpfxM8Da94T1qHztK1mzlsrheMhXUjcM9xnIPYgV01FAH4wfBG1vNBs/GPws8QEtqvhHUbjS5Sf44izhWGe2Q+PYrU/hF4fhr4L8UeINQx/ohkGG43eVkAD/ec4/KvVP21PCh+FP7cnh/xPD+60j4gaT9nuD0H2yEBMY9wtvz6sa8m+PGmz+MrrwX8M9KBjvPGWuQ2jMgztjMil2x/vOrf8BNfeYapCpg4Y+fx0U4r1dkvuPx7H0atDNKuTUl+7xcoTfkk7y++x9mf8Eu/hDceDvgbdePNat2Hibx7eNqs0si4cWoJEC47A5eQeolHoK+z/Ws3w7oNj4X0DTdF0yFbXTtOto7S2hXpHHGoVV/AAVpda+FlJyd2fr0YqEVGKskOoooqSwooooAKKKKACiiigAooooAKKKKACiiigAooooAKKKKACiiigD4m/wCCpHwjuPE3wZ074kaJAzeJfAN4uoJJGCWazZlEwI7hSI5D6BH9TXgnhTxDb+LPDemaza48i9t0nUKc7dwBK/UHI/Cv088VeGbDxl4Z1bQNUi+0aZqlpLZXUR/jikQow/Imvx8/Z7t7rwePGXw71F2fUPB2tXOnszDG6MSMAce7K5+hFfbcLYp08TKg3pNfiv8AgH5N4h5cq+AjjYr3qbs/R6fnY9c4o4o/Gj8a/VT+cw4o4o/Gj8aADivOvjZpP2rw/bXypl7SXDH0R+D+oWvRfxrI8Xab/a3hnUrXqzwNt/3gMr+oFeJnOF+t4CrRtq4u3qtUfWcK5g8rzvC4lOyUkn6PR/mfMtFFFfzLtof6Cp3V0FFFFIYUUUUAFFFFABWN4xsBqfhfU7fGWaBmX/eUbh+oFbNNkjEsbI33WG0/jVwlyyTM6seem4vqfrj+wX42Hj79kL4Y6mZPMlh0sadJlskNbO1vz6f6oH6EV9AEV8Mf8Ef9Yluv2Y9Y0mY5Oj+Jru2XnoGjhkx+bt+dfdFfTn5u9HYKKKKYgooooAKKKKACiiigAooooAKKKKACiiigBjHrxmvHfixoJsdYTUI1xFdDDegkH+Ix+Rr2M+grA8aaGNf8P3VuFDTAeZF/vjkfn0/Gvj+Ksq/tfK6lFK84+9H1XT5o9XLMV9UxMZvZ6P0Z4BRQVKkgjB70lfyA1Z2Z+uow/G/hmHxl4X1HSJtoW5hKqzDOx+qt+DAH8K+Cr+xm02+uLS5Qx3FvI0Uif3WU4I/MV+iPavkb9pjwd/YHjhNUhQLa6qnmHaOBKuA/5jafxNfqXA+Y+zrywU3pLVeq3+8++4Sx3s68sJJ6S1Xqt/vX5Hj/AB6UcelL+NH41+1H6wJx6UcelL+NH40AJx6UcelL+NH40AanhXxFc+EfE2la1ZMUutPuY7mI+rIwbB9jjH41+l/iD9sL4aeGvDtpfS66l9dXECTJY2C+dLyobDY+VCM87iK/Lz8aPxrqo4mdFNR6nw/EHCWC4jrUquKbXJf4bK6dtG3/AFqfXHxF/wCChHiHV/Ot/COjQaJAcqt5eHzpsf3gnCKfrur5q8ZfEjxR8Qrw3PiLXL3VXzlUnlJjX/dQfKv4AVzn40fjWdSvOp8TuellvDeVZQl9UoJPvu/vd2J+FHHpS/jR+NYn0wnHpR+FL+Ndt8N/gz4w+K2oJb+HdHnuod+172RSlvH67pDxx6DJ9qqMXJ2SOTE4uhg6brYiajFbtuy/E+0/+Cevim61b4Y6to9wzvFpV9+4ZjkCORd2wfRg5/4FX1d93pXlv7PfwWtfgf4Ci0WKf7XfTSG4vbrbgSTEAHaOygAAZ9M969SAPOea+qoRlCnGMtz+JOIsXh8dmuIxOF/hyldfq/m9SG4gW4heN1DI4KsGGQQeor8jPjx4CT4afFvxJoEKFbS3ud9svpFIBIgz3wrAfhX68H7tfnP/AMFBrGO3+MmnToAJLjSUL8dSssgB/KuPMIp0+bsfe+GWNnRzeWGv7tSL+9ap/ddfM+YOPSjj0pfxo/Gvnz+qROPSjj0pfxo/GgBOPSjj0pfxo/GgBOPSjj0pfxo/GgBOPSjj0pfxo/GgDvPgb4kHhn4maRM7bILl/skvpiTgZ9t20/hX22v3a/OqGZ7eVJY22ujBlYdiDkGvv3wdrqeJvDOmaooAF1bpIVHZiBkfgcivxvjvB8tSli49U0/lqj8s4wwvLVp4hdVZ/LVf15G1RRRX5OnZ3Pzw+g/B+pf2t4asLljlzGFc/wC0OD+orarzn4O6l5mn3tkzZ8mQOo9mGD+o/WvRVOea/svh3G/2hlVDEXu3FJ+q0Z+OZhR+r4qdPs/weqJKKKK+kOAKKKKAG9OteE/ErUhqHi25CnKQBYR+HJ/Umvbr64W1tJp3OFjQs30AzXzbeXD3l1LcSHMkrs7fUnNfi/iVjvZ4Wjg19ttv0S/zZ9fw5R5q0qr6K33kdFFFfzufoh4l+1V4gOn+C7LS0fa9/c5Ze5jjG4/+PFK+U/wr2D9p/wAQf2p8Ql09HLR6dbrGV7B3+c/oU/KvIK/pDhbC/Vcrpp7y1fz2P2/hzDfVsuhfeXvfft+FhPwo/Clor63U+mE/Cj8KWijUBPwo/Cloo1AT8KPwpaKNQE/Cj8KWijUD2f8AY5v10/8AaK8JO5CrI1xEM+rQSAD9a/U5a/GTwT4ml8GeMNE12AnzNOvIrnH97Y4JH4gEfjX7F6DrFt4g0ax1G0lWa1uoUmikU5DqyhlI/Aivcy+XuuJ/M/iphJxx9DF292ULfNO/6mhj1r89f28Pg3eaD43PjqygaXR9W2JdsoyIbhVCjPoHUDB9Q3qK/QndVDXNDsPEmk3Om6naxX1jcIY5YJ1Do6nsQetd+IoqtDlZ+bcOZ7V4fx8cZTV1tJd0/wBeqPxZ/Cj8K+3Pix/wT5865nv/AAFqkcCsdw0rUc7F9QkoBOPQMP8AgVeGX37G/wAXLO48keE3uRnAkhvYCp/OQY/HFfOzw1WDtyn9WZfxlkmYU1UjiIxfaTSa++34XPFvwr1X9m74OXXxk+JVjYmAtoto63GpTFTsWMHPl59XI2gfU9q9N+Hv7AfjbXr6NvFNxa+G9PH31SQXFw3soU7B9S34GvuD4Y/Cnw78I/DMWi+H7QW8CndLM3zSTv3d27n9B0AA4rpw+DnKSlNWR8fxVx7gsLhp4bLZqdWStdfDG/W+zfa3zOziiWKNUUAKowAO1PoFU9Rv4dLsri6uJFht4I2keRzhVUDJJ9gK+g2P5eSc3Zbnwt/wUS8cfbvEnhzwrCx22cLX04B43yHag+oCMf8AgQr48/Cuz+MXxAl+KHxM1/xJIW8u8uT5Ct1SFRtiXHb5FXPvmuNr5SvU9pUcj+3eF8teU5RQwslaSjeXq9X+dhPwo/ClorDU+pE/Cj8KWijUBPwo/Clrq/hZ4V/4TLx5pWnMm+3MvnXAPTyk+Zs/XGPxFc2Irxw1Gdab0im38jDEVo4elKrPaKb+4+rPgb4R/wCEP+HlhDJGEu7ofap/Xc4BAPuF2j8K9ApEURxqoGAKXuK/ljGYmWMxE68922z+d8RWniK06s95NsPvLXWfDXRP7Y8SRysm6C1/ev6bv4R+fP4Vyfeva/hbov8AZnh1bh12zXh8w+u3oo/Ln8a+v4Lyv+082gpq8Ie8/lsvmfNZ1ivq2FklvLRfPf8AA7RelOoor+tD8rCiiigAooooAKKKKACiiigAooooAKKKKACiiigAooooAKKKKAPwu+O2tN4o/a8+Nupudxh16TTlPoLcmHH/AJCFYFZrXTan8TvibqEnMl14mvpGJ65Mzt/7NWlXz2Kd6sj7vLVbDQ+YUUUVynpBRRRQAUUUUAFFFFMD3P4K2Zg8JyTFcGe4ZgfVQAP5g13/AOFct8MYRD4H0sf3lZvzdjXU1/TGR0lRy2hFdk/vVz/Pzi/EPFZ/jKj/AJ2vknZfkH4UfhRRXunyAfhR+FFFAHj/AO0tDNr/AIZ8P+EbJwl94m1q102Mexfr9A2z86/Yrw7otp4Z8P6bo9hH5Vjp9tHaQR/3Y40CqPyAr8ndP0MeNP2y/gHoJwyQapNqrqwyMQKJufr5BFfrmMV+M8RVfaZhNfy2X4XP6n4Hw6w+SUn1m2399vySH0UUV80ffBRRRQAUUUUAFFFFABRUM0yQRvJIyxxoCzMxwAB1JPpXwB+1T/wVk8K/DC6vPDnwvtbfxr4hiLRS6tMx/sy2ccYUqQZyD/dIX0Y9KAP0BkkWNC7sFRRksxwAPWvI/F/7XnwW8CvNHrXxO8M20sJw8EWoJPKD6bIyzZ/Cvwg+MH7VHxU+O95PJ4x8Z6nqFpIf+QZDKYLJB6CBMJ+JBPqTXlFOwrn7/f8ADyT9m7dj/hZ1pn/sG3v/AMYrtPCf7YnwS8btGmkfFDwzNLIdqQz36W8hPpsl2t+lfzm0U7Bc/qQhmS4jSWN1kjdQyupBBB6EHuKmr+bf4RftMfE/4F3sM/gvxnqmkwxnP2DzjLZvnrugfKH64z6Gv0z/AGWf+Ctvh3x9dWfh34s2Vv4R1mTbFHr1qT/Z07k4/eKctATxySy9clRUjP0VoqtaXUN9bw3FvKk9vKgkjmjYMrqRkMCOCCD1FWaACiiigAooooA+F/8AgrX4X3fBDwr45tos6j4S8RW86yZ/5Yygq6/i6w/lXhv7Lemr8Uf+CgWg3SKLjTvCPhyXVBuAKh5VCK3P8X+kof8AgOe1faf7f3hMeMv2PfihZbQXg0v+0E45Bt5En4/CIj8a+RP+CNdvJ4k1/wCKniy6iBuUtdL0tJW5IVUkBAPoRFGT9BXdTxEoYeVBbSaf3HlVcDCpjaWLe8FJffb/ACf3n6hUUUVwnqhRRRQAUUV5t8c/2gPBP7Ovg2bxJ431ZNOteVtrZPnubyQf8s4Y+rNyPYZySBzQB6TXnvxG+Pnw7+EMZ/4TPxrovh2UJ5gt728RZ2X1WIEu3tgHNfkF+0p/wVQ+JvxiuLzS/Bk0nw88KvlFSwk/4mE6+slwOUz/AHY9uOhLV8X3+oXWqXk15e3M15dzMXlnncvI7HqWY8k+5p2Fc/cfXv8AgrF+z5o00kdrrmsa1s4D2GkSqrfTzQlZNn/wV9+A1xMElHia0T/npJpalR/3zIT+lfiPRTsK5/QZ8P8A/goF8AfiRIkOnfEfTbG7bH+j6ykmnsCe26ZVUn/dY19AWd5BqFrDc200dxbzIHjmicMjqRkMpHBBHcV/LnXqfwX/AGn/AInfs/6hFceCfFt9ptsrbn02RzNZS5674Gyhz6gA+hFKw7n9IdFfDX7IX/BT/wAI/Hi6svC/jeG38E+NpyI4G3n+z79z2jdjmNyeiOTngBmJxX3LSGFFFFABRRRQAUUUUAFFFFADeK/Kn9o3Qz8Of+ChPiOJI/JsvGmhwapGi8K0iDy2bjvmCX/vonvX6qmvzm/4KZ2CaD+0F8A/Esce2W6a90mSX+8pMYAPsPPc/ia9HLavscXSn2aPCz3D/WssxFHvF/eldHO/hR+FHNFfvJ/G+2gfhR+FFFMA/CkZQykEcHrS0VMldNFwfLJSR8s61ZnTdYvbU8mCd48+uGI/pVOui+IkPkeNNWXGMzbvzAP9a52v5XxdP2OJqU+0mvuZ/o5ldd4rAUKz+1CL/BBRRRXGemFFFFABRRRQAUUUUwPsz/gjvqu2T426Lv8Alt9UsrtEJ/56C4ViP+/a/pX6RV+Xn/BImYw/GD4022cCS3sZdvrh5ef/AB79a/UOvpoawT8j84rK1WS8x1FFFaGIUUUUAFFFFABRRRQAUUUUAFFFFABRRRQAUjfdNLRQB4L8RNE/sbxJOUTEFx++THTnqPzz+YrmO1ezfFbRf7Q0JbxFzLaNuPrsPDf0P4V4x3xX8j8Y5X/ZebVIxVoT96Po918nc/VcnxX1nCRu9Y6P5f8AAFrzX9oDwl/wlXw7vWjQNdWH+mRcc/KDvH4qW/ECvSu5pk0SzRPG4DKwIIPQg9q+VwWKlg8TTxEOjT/4B9LhsRLC14VobxaZ+dX4UfhXSfEbwu3g3xpq2lFdsUMxaH3ib5k/8dI/HNc5X9T0K0cRSjWg7qSTXzP6Io1Y16UasNpJNfMT8KPwpaK6NTYT8KPwpaKNQE/Cj8KWigBPwo/CvZfhL+yl44+Lmn22qWENrp2iTk7NQvJhhgGKsVRcscEEcgDI619V/Dz9gPwV4bKXPiS7ufFFyBkxuTBbj/gCncfxbHtXXTwtWrqlofB5txtk2TuVOpU55r7MdXfs+i+bufAPh/wzq/iq/Wy0XTLrVbthkQ2kLSvj1woPHvX0R8PP2CfHPiYxT+IZrbwvZMMlJCJ7jH+4h2j8WyPSv0B8N+D9E8HWK2eiaTZ6VajpFaQLGvHcgDk+5rcGK9Onl8VrN3PxzNPE7H4i8MBTVJd3rL/JfczwD4d/sV/DjwKsM15p7eI9QTnz9VIdc+0YATHpkE+9e6WenW2m2sdvaW8dvBGNqRRKFVR6ADirQz60rLmvRhCFNWirH5RjcyxmYz9pi6spvzd/uXQUUtJSM22tDzRGx9K/Mb9tzxlb+LPjleQWjCWHR7eOwLg5BkBLv+TPt+qmvrD9pz9qTTPhLpN3o2i3Ed74wuE2RQqdy2mR/rZPQgHIXqTjPFfmvdXU19dTXNzK89xM7SSyyElnYnJYnuSTXi46urKlH5n7/wCGnD1eFZ5tiI8sbWjfrfd+ltF3uRfhR+FLRXjan9EifhR+FLRRqAn4UfhS0UagJ+FH4UtFGoCfhR+FLRRqAn4V9a/su6+dU8ASae77pNOuGjA7iN/nX9S35V8l17R+yvr39n+OLzTWfamoW2QvrJGcj/x0vXx/FWF+tZXO28bNfLc+W4lw31jLpNbxs/u3/C59YUUUV/OR+JnWfDDUvsHiqFGOEuVaI/XqP1GPxr3KvmnT7xtP1C3uU6xSLIPwOa+kbeRZoY5FOVZQwPsea/ozw1xvtcFVwjesJXXo/wDgo/OeIqPLXjVX2l+RPRRRX7IfJBRRRQByvxIvvsPhO8wcPMBCP+BHB/TNeEV6l8Z779zp9mG+8zSsPoMD+Zry2v5c8QcZ9Zzh0k9IRS+b1Z+mcP0fZ4Tn/md/0CmswRWcnAAyTTu5rk/iprx8OfDzXL5W2yLbMkZ9Hf5FP5sK/PMLRliK8KS3k0vvZ9XSpyrVI047yaX3nxd421s+JPF2r6nuytzcyOmeoTOFH5YrFpPwo/Cv6to040aUacdkkl8j+jKNNUacacdkrfcLRSfhR+FbGotFJ+FH4UALRSfhR+FAC0Un4UfhQAtFJ+FH4UALX3r+wl8dYda0H/hANXuNupaeC+ntIcefb5yUHqyE9P7pHoa+Cfwq9omt3/hrV7TVNMuZLO/tZBLBcQnDIw6EVvRqujNSR8pxLkNLiDASws3aW8X2ktvl0Z+1H05o/Svm79nH9rrR/ipa2+j+IZodH8WKAnlsdsN2f70ZJ4J/uE59M9vpEENyCDX1FOpGpHmiz+NcxyzFZTiJYbFwcZL7n5p9UPpMD0opa0PMCkpaSgBpxwa+RP26/jtH4e8OnwHo9znVdSQPftGeYLf+5x3f0/ug+or0D9pL9qPSPgzpc+m2EkWpeLJk/cWYbcsOejy46DuF6n2HNfmpr+vah4o1m81bVLiS81C8laaeaQ5LsT/njtXk4zEqKdOD16n7TwFwjUxteOZ4yNqUNYp/afR+i38/QoUUn4UfhXhH9Pi0Un4UfhQAtFJ+FH4UALX0d+yf4V2wat4glTl2FpCx9BhnI/EoPwNfOG0twBz2r7w+GfhkeD/Auj6XjEsUAaX/AK6N8z/+PE/lX5/xpjvq2XqhF6zdvktWfE8WYv2GDVGO83b5LV/odTRRRX4EfkBd0PTH1rVrSzTOZpApx2XufwGa+iraFbe3jiRdqqoUKOwHQV5V8H9HM+o3OoOPlgHlp/vN1/Ifzr1zO1q/pfw7yz6rlzxkl71R/gtv1PzTiDE+0xKpLaP5sdRRRX6yfLhRRRQAUUUUAFFFFABRRRQAUUUUAFFFFABRRRQAUUUUAFFFFAH89/hr/kOeMv8AsP3f/oddBWNp0H2Hxt8QLPG02/iK9Tb1xiUj+lbNfO4n+JI+9y//AHaHoFFFFcx6AUUUUAFFFFABRRRTW4pbM+kvAKeX4N0gAY/0dT+fNdBXP+AX8zwbo5zu/wBHUflx/Sug/Cv6iy3/AHGj/hX5I/zsz/8A5G+K/wAcvzYUUfhR+FemeCFFH4UfhQBh/AuM3n/BRj4bLjetroN7NwPukw3Kkn8GFfqzX5U/AOb7D/wUY+Hx4C3Xh68iy3ciO4OB7/KPzr9Vq/Dc4v8AX6t+5/XvDFv7Gw1v5ULRRRXjH1AUUUUAFFFFABVe4uYrK3lnnlWGCJS8kkjBVVQMkknoAKsV+b//AAVq/ayuPA/huD4QeGb7ydX1y38/XZ4H+eCzJwsHHQykEnodgxyHoA8C/wCCgv8AwUS1D4xapqPw9+HWoS2HgK3doL3UbdismsMDgjPUQdcL/H1PGBXwNR+FH4VZAUUbdxAAyfSvStW/Zo+LGg+EP+Ep1L4c+JrHw8I/NbUJ9LmWNI8Z3tlflX/aOBQB5rRR+FH4UAFFH4UfhQB9wfsB/wDBQjVfgFrFj4K8c3s+p/De6kEUU0hMkujMTgOncw/3ox0+8vOQ37VafqFtqljb3tpcR3VncRrNDPEwZJEYAqykcEEEEEetfy6/hX6tf8Ej/wBrCbWrKX4KeJrzzLizie68OTTMNzQglpbXPU7cl16/LvHRQKllI/TyiiikMKKKKAPNP2lrH+0v2d/iZbBd5k8NaiNvHP8Ao0nrXxv/AMEV9JMPwP8AHeqbMfafEQtt+Rz5dtE2PXjzv1r7M/aOvf7P/Z9+JdxlR5fhvUTlun/HtJXyD/wRdvo5P2c/GNkA3mw+K5ZmPba9nagfj+7P6U+gH6C0UUUgCiiq91dRWVvLcTyLDBEheSRzhVUDJJPYAUAeUftPftIeGv2X/hffeLfED+fcHMGm6bG2Jb65KkrGvovGWb+EAnk4B/Av46fHnxh+0T4+vPFfjHUmvLyUlbe1QkW9nFnIihTPyqPzJ5JJOa9H/bn/AGoLz9qD43ajqcFxIfCGku9joVtyF8gHDTFT/HKRuPfG1f4a+dfwqiWFFH4UfhTEFFH4UfhQAUV3XgX4D/Ef4naXPqXhLwJ4g8SadASsl1pmmyzxKR1G5VIJ9hzXG6hp91pN9cWV9bS2d5buYpredCkkbg4Ksp5BB7GgCuCVYEHBHIIr9VP+Ca//AAUGutbvrD4TfE/VTPdyYh0DXrxxukOMLazOTyx/gY8k/KSTtr8q/wAKfb3ElrcRzQyPDNGwdJI22srA5BBHQg0DP6ks0tfK/wDwTy/akf8AaY+B8D6vcLJ4z8Osun6vz80/y/urkj/pooOf9tH7Yr6oqCgooooAKKKKACiiigBO5r4F/wCCsloF0v4K6kDiS38WCFfXDxgn/wBFivvrua+Cf+Cssy/8It8HYM5lfxhGyp3IETAn/wAeH51vh/40PVHLi/8Ad6no/wAjziik/Cl/Cv6Cjsj+JpfEwoo/Cj8KokKOaPwo/CkC3Pnn4qKF8d6lj/pmf/Ia1yddZ8VGDeO9Tx/0zH/kNa5Ov5ezT/f6/wDif5n+iHDn/Imwl/8An3D/ANJQUUUV5Z9EFFFFABRRRQAUUUUwPqn/AIJHIZPjX8ZZs4C2dkmP+Bvz/wCO1+o38Vfmb/wR600y+K/jlqpHH2nT7VDjrzclvywv51+mNfTU9IJeR+c13erP1Y6iiitDAKKKKACiiigAooooAKKKKACiiigAooooAKKKKAKt7ape2s1vKN0cqFGHqCMGvnPVtPfSdTubSTO6GQpz3weD+Ir6U4rx74uaP9l1aC+UfLdJtf8A3l/+tj8q/IvEbLPrOAjjYL3qb19Hp+Z9Xw9ifZ4h0XtJfijgqKKK/mw/SD5t/aw8K7J9J8QxR8ODaTsPUZZCf/Hx+Ar55r7m+L3hn/hLfh9rGnqu6fyfOhwMnzE+ZR+OMfjXwx+Ff0BwbjvrWX+yk9YO3yex+w8K4v6xgvZS3g7fJ6r9ULRSfhR+Ffen2gtFJ+FH4UALRSfhR+FAH3b/AME8fiJ9s0HXPB11NulspRe2iN18t+HA9g4z9ZK+ye4xX5Mfs1/EI/DX4yeHtUaQRWU032O8LHC+VL8pJ9lO1v8AgNfrLG25VYelfR4GpzUrdj+R/EPK/wCz84lWgvdqrm+ez/z+Y/ik3Z7UjMFX5mx7mvN/iD+0J4C+GKuuueIbWO6Xj7HAfOnz/wBc0yR9TgV2ylGKvJ2PzjD4XEYuoqeHg5SfRJt/gek7u+ahnuYbaNnmkWNFG4sxxgDuTXw98RP+CiV1ceZb+C9AW3GcLfaq2449REhwD9WP0r5m8ffGrxt8TpJG8ReIby+hc/8AHor+VAPTEa4X8cZrgqY6nHSOp+n5X4b5vjrTxNqUfPV/cv1aP0R+IX7YHw2+H/mwtrP9t36D/j10kCc59C+QgP1bNfKXxW/bs8YeNI5rHw5br4V0+QFTLG/m3TA/7eAE4/ujI/vV8y/hR+FeZUxtWppey8j9jyjw+yfLGqlWLqzXWW3yW333JLi4mvLiSe4leeeRi8ksjFmdj1JJ5JNMpPwo/CuE/S4xUVyxFopPwo/CgoWik/Cj8KAFopPwo/CgBaKT8KPwoAWik/Cj8KAFro/hvrv/AAjXjvQ9RztSK6QSn/pmx2v/AOOk1zf4Ufd5HBrnxFKNejKlLaSafzMK9ONalKnLaSa+8/Rdefm9aVa5z4ea8fEvgfRtSY5knto2kP8AtgYb/wAeBro+gr+U8RSlQqypS3i2n8j+c6lOVOcoS3Tt9wete9/D+/8A7Q8KWD9WRPKP/ATj+QFeC16r8Gb/AH6fqFqT/q5FkA9mGP8A2Wv0nw8xn1fN/Yt6TTXzWq/BM+T4ho+0wqn/ACv8z0uikpa/p4/NgpG6UtNc/KfpSbsrgeHfFG+F34smRTkQIkX6bj/6FXI/w1c1q8/tDWb24ByJZXcH2JOP0qnX8U5zivrmY1sR3k2vS+n4H7JgaXscNTp9khNvzA14p+1VrRs/BNlp6Nhr66G4eqICx/8AHile2dMV8q/tWaybzxnp2nA5js7XzCvo0jHP6KtevwphvrOa077Ru/u2/E+w4eoe3zGlfaN392342PEfxo/Glor+jT90E/Gj8aWigBPxo/GlooAT8aPxpaKAE/Gj8aWigBPxo/GlqWzs7jULqO2tIJLq5lbbHDChd3J6AADJNMmUowjzSZD+NH417X4X/Y4+Kvii3jmXw+umQyLuVtSnSJvxTJcfiK37z9gv4p20LPHHpN22M+XDencfb5kUfrWyoVWrqL+4+YqcU5JSn7OeLhf1R86hirAg4I5B71758K/20PH3w4jgsryePxPpUfAh1EnzQvoso+b/AL63Y9K5DxR+zT8TvB8Zkv8AwdqLwjnfZoLlQPU+UWwPrXnV5YXWmzGG7tpbWYdY5kKMPwIpJ1aLurpl4ink3ENHkqOFaPk07ejTun6H6FeD/wDgoH4D1kKuu2Wo+H5v4maP7RF+DJ835qK7yP8AbH+ELoGPi6Jc/wALWk4P/oFfllRXZHH1lvZnw2I8MMmrS5qc5wXZNNfim/xP0w8Rft0fCzRbVpbTUrzWZR0hs7RwW/GTYo/OvnL4rft6eKPFlvNYeFLJPDFjIpQ3TP5t2Qf7pxtTj0BI7EV8uUVnUxlaorXt6HqZb4fZJl81VlB1ZLbmd19ySX3pkl5eT6hdTXV3PJc3EzF5JpWLO7E5JJPJJqL8aWiuE/SYxjCPLET8aPxpaKChPxo/GlooAT8aPxpaKAO1+DXho+KfiNo9qV3Qwy/aZcjI2R/Nz9SAPxr7h6Lj0r5y/ZM8NjGs67IuTlbSE+n8T/8AslfR3cV+A8Z4z6xmPsVtBJfN7n4vxRivrGP9mtoK3z3f+XyDHy4oHSitHw7pp1jW7OzwWWWQBv8AdHLfoDXxWGozxVeFCCu5NJerdj4urUVKm5y2Wp7R8P8ASf7J8M2iEYklHnP9W5H6YH4V0gH8qI1CRhQMADAp3Sv7XwOFjgsNTw0PspL8D8ZrVHWqSqS3buLS0UV3mIUUUUAFFFFABRRRQAUUUUAFFFFABRRRQAUUUUAFFFFABRRRQB+DnxO0c+G/2nvjdpezy1j8UXdxGnJxHLNI6df9lhVKvTP239Dl8K/t2+OldSkGtafZ6jESMb/3MaE/99RyD8K8zrwMWrVWfcZXLmw0V2v+YUUUVxnqhRRRQAUUUUAFFFFMD6J+GMwm8D6WfRWX8nYV1P41wHwVvDceE5ICcmC4ZQPQEA/zJrv6/pjIqqrZbQmv5Uvu0P8APzjDDvC59i6b/nb+Td1+DD8aPxoor3T5APxo/GiigDkPCerR+Ef25PgRrEozFeXF1pLc4+aWJ4k/8enB/Cv1pxmvxl/aGvj4SbwL47RC8vhfxDa3pC9fLDhm/wDHkQfjX7J2N5DqNnDdW0izW8yLJHIhyrqwBBB7gg1+L8Q03TzCb72f4H9VcE4hV8koq+sbp/JluiiivnD7sKKKKACiiigDO17W7Lwzoeo6xqMy22n6fbyXdzM/AjijUs7H2ABNfzY/G74pah8avi14q8bao7G51m/kuFQ9Ios4ijHsqBVH+7X7k/8ABRnxu3gX9jf4i3McgS5v7WLS4gerfaJkicD38tpD+Ffz/wBNCYfjR+NFFUSfQ3/BP2x8Nal+1/8ADmDxUIX077bI0SXR/dtdLDIbcH1/eiPA7nA71/QPdwQ3FrLHcJHJbupWRJACjKRghgeCMV/LrDNJbzJLE7RSxsGR0YhlI5BB7GvZ9c/bS+OPiTwbJ4V1L4l65daLJF5EsLTKJJY8YKvKFEjAjggsc96Qzi/jfb6FZ/GXxzB4YMR8Ox63eJp/2dgY/s4mcR7COq7cY9sVxP40c0UxB+NH40UUAH411Hwv+IWp/Cf4ieHPGOjSbNS0W+ivYs9H2MCUP+ywypHcE1y9HNAH9PfgvxVY+OvCGieJNLlE2m6vYw39tIv8UcqB1P5MK26+Tf8Agl741PjL9jfwjE7mS40We60qQntsmZ0H4RyR19ZVBYUUUUAeD/tzeJo/CP7IvxVv36PoktmvOPmuCIF/8elFfIf/AARW1CSz0P4raDcKY5obrT7wIfSSOUZ/JVr13/grB4ie3/ZrsPCdo2/UvFniCy0y3t1PzPtYyk47gNHGPqwrzT9k+KL4M/8ABQTxV4Li/d6V4m8JWstrGuAHltkiUNj/AHY7g8dya4KmMhTxUMI/ikm18ml+v4G0acpUpVFsml9//DH6RUUlLXeYhXyN/wAFP/jPJ8Iv2WtZtLGd4NW8UzLocDRnDLHIrNO308pHX6uK+ua/Jb/gth42kuvHHw28IocQ2Wn3OqSAH7zTSCJcj2EDY/3zQB+aX40fjRRVkB+NH40UUAH40elFFAH9KfwB0zQNI+CXgW18LJbp4fXRrVrT7KRsZDEp3ZHUkkknqSSTzX5N/wDBYnTfDdj+0po82krDHrl1oUUurrBjmTzZFiZ8fxmNQD/sqh7187fCv9sj4zfBXwy/h3wb48v9I0RgwWxaKG5ji3HJ8oTI/lZJJ+THJzXlnibxRq/jTXr3W9e1K61jV72Qy3N9eStJLK3qzHk+n4UirmZ+NH40UUyT63/4Jg/GiT4T/tT6Hps9z5Wi+LVOiXSMflMrnNu3+95oVQfSRvWv3fr+Xrw3rk/hnxFpWsWpKXOn3UV3Ey9QyOGB/MCv6d9H1KHWNLs7+3cSW91Ak8bjoysoYH8iKllIvUUUUhhRRRQAUUUUAN71+eH/AAVOvm1D4jfs/aAgJ36tdXrqPRDbjOPYFq/Q9ulfl/8Ato+Iv+E3/b88OaPE2+28IeGt8q5yFnmLsx9vllh/L6V3YCn7bFUod5L8zyM3rrDZfXqv7MW/wH/pS/jRRX74fxk3d3D8aPxoopiD8aPxopGbapJ4A5NTJ2TZcFzSUT5w+Ic3n+NNWbOcTbfyAH9K52resXh1DVr26IwZp3k/Nif61Ur+V8ZU9tialTu2/vZ/o3ldB4XA0KD+zCK/BBRRRXGeoFFFFABRRRQAUUVQ168Gn6Hf3JOPKgdx9QpxVRV5WInJRg5PofoF/wAEdtHRfgj458Q7MS6t4olHmH+KOOGMqPwMj/nX35Xyz/wTN8FnwZ+xr4HEkbR3WrfadVm3d/NnfyyP+2SxV9TV9OtND83k3JtsWiiiqJCiiigAooooAKKKKACiiigAooooAKKKKACiiigBh4zXK/EnSf7V8L3BAzJB++X8Ov6E11eaimjWWNkcBlYYIIyCD2rzcxwkcfhKuGntKLX3m9Cq6FWNSO6dz5loq7rentpWq3dqwI8qVlGe654P4jFUq/ijEUZ4erKlNWcW0/VaH7NTmqkFOOzExnNfCnxW8Mt4R+IGsacE2QicywhRx5b/ADKB9AcfhX3Zivmj9rLw2Ib/AEbXY1wJka1lbtlTuT8cFvyr7vgrGfV8wdFvSat81sfbcLYr2OO9m3pNW+a1R8/fjR+NLRX72fson40fjS0UAJ+NH40tFACZ28g4NfZ1l/wUEXQfh/o1ha6BLqXiOGzjiubi6lEcHmqNu4bcs2cbiPl5OPevjKitqdadG/I7XPnc34fy/PPZ/Xocyg7rVrfvbp/kes/EP9qf4j/EndHfa8+nWLAj7FpYMCc9QSDuYezMa8mLFiSzZY8k0V7Z+zn+zLq/xy1I3k7SaZ4Xt5NtxfbfnlYYJjjB6tg8t0HueKEqlaVt2yaryrhnByrcsaVOPZf1ds8o8M+E9Z8Z6pHp2haZdareyHiK1iLsPc46D3PAr6Q8Ef8ABPzxrrkazeIdTsvDsbf8sVzczD6hSFH/AH0a+4/h78L/AA38L9FTTPD2lw2NsoG9lGXlYD7zueWPua60L8texSy+MdZu5+C5x4m4/ETcMtiqcO7V5P8AReln6nyTpX/BOnwfbwr/AGj4i1m7lxyYTFEn4KUY/rVjUP8Agnd4GuIz9l1vXLaTsTLEwH1HljP519YUV1/VaO3KfCvi/PXPn+tSv+H3bH5/eNv+Cd/iXSbd5/DPiG01rbki1u4zbyEegbLKT9Sor5o8aeAfEPw81ZtO8R6Tc6Vdj7omTCyD1Rh8rD3BNfsvtrm/G3gHQfiFos2k6/pkOpWUg5SVeVP95W6qw9QQa5amAhJXpuzPtcn8S8xws1DMEqsO9kpL7rJ+lvmfjZ+NH417z+0t+y7qPwTvTqmnNJqXhSeTZHcOMyWzHokmB+TdD7Hr4PXiVKcqcuWW5/R2WZnhc3w0cXhJ80Zf1Zro0J+NH40tFZnqifjR+NLRQAn40fjS0UAJ+NH40tFACfjR+NLRQB9afsu60dS+HzWTtubT7l4lGeQrYcfqzV7H/Ea+Xv2TdYNv4l1nTC2FuLdZlXPeNsfyk/SvqHrX83cUYb6vmlVLaTv9+/4n4Rn1D6vmNVLZ6/fr+dwHSu0+FF6LXxQIicLPEyD6j5v6GuLrS8N339n6/YXBO1Y5lLH0GcH9Ca8/IsV9TzOhX6KSv6X1/A+Qx9L22GqQ7pn0cvSlpqH5RTq/tNO6ufjo096yfE15/Z/h/UJ84ZIWI+uMD9a1ga4z4rXgtvCrp0M0iIPfnd/7LXi51ifqmXV663UXb1todeEp+1rwh3aPFKKKK/itu7ufs6Ezhc18NfGTWDrfxN8QXG7cq3JhXnIxGAn/ALLX23ql4lhpt1cvwkMTSN9FBP8ASvz2u7qS+vJ7mVt8sztI7HqSTkn9a/VuAsPzVq1d9El95+h8H0b1qtbskvvd/wBCOiiiv2Y/UwooooAKKKKACiiigAooooA1PCvhfUvG3iOw0LR7ZrrUb6URQxL6nqSewAySewBNfp78A/2bvDvwS0eJ44o77xBIg+1alIgLkkDKpn7iZ7Dr3rw7/gnv8KUjsdT8e30KmWZ2sbAsv3UXBkYfU4XP+y3rX2rxk56V72Cw6jH2klq9j+YPELietisXLK8NK1KGkrfal5+S2t3uKqhelOpKWvVPxYYyhuoBHvWTrXhXSPElq1rqmmWeoQN1jurdJFP4MDWvxiik7PRlRnODUouzPF/FH7IHwq8UKxl8MQ2Ex6S6dI9uR/wFTtP4g15J4o/4JzeH7lGbQPFGoaa/XZfRJcKfxXYR+tfYn60mM1zyw9Ke8T6fB8U51gbexxUrLo3dfc7o/OLxJ+wD8RNKVn0u50vW4x0SOZoZT+DAL/49XnWqfss/FTSWxN4Nvn/2rdklH/jjGv1iqtfTw21pPNKVWONGZmboABkn8q5ZYClum0faYTxMzqkuSpGM/k0/waX4H4uatpV5oWpXOn39u9pe2zmOaCQYdHHBUjsRVWtbxhrh8T+LNa1ggr9vvJrkA9Rvctj9aya8B+R/UeHlOpRhKorSsr+vUKKKKR0BRRRQAUUVreEdFbxF4o0rTR/y9XEcbY6hSwyfwGT+FZVaipU3UeyV/uMqlRUoSqS2Wp9jfBPw6fDfw00a3dNk00X2mQY53SfNz7gED8K7vuKjhjWGFI1G1VAAA7AVLX8qYzESxWIqVpbybf4n864irLEVp1Zbybf3ie1egfB/Szcavc3xHy26bF/3m/8ArA/nXn/oa9t+F+m/2f4Yhcrh7pmmOfQ8D9APzr7jgPAfXc5hOS92mnL9F+LPls9r+xwjit5af5naUUUV/VZ+XhRRRQAUUUUAFFFFABRRRQAUUUUAFFFFABRRRQAUUUUAFFFFABRRRQB+W3/BW7ww2ifGj4S+M0jPl6hZXGizSDp+7kDoD/4EMR9DXyxX6Tf8FVvhvN44/ZTv9Ys033/hTULfWE2j5vL3GKTHHZZd59kNfmfpd8uqaba3afdniWQfiM15GOjrGR9Tk1T3ZU/mWqKKK8s+kCiiigAooooAKKKKAPUfgZqXl6hqVgTxJGsy891OD/6EPyr2Gvm/4f6v/Yvi7Tp2bbG8nkyc8bW459skH8K+kK/duC8Uq2Xui94Nr5PU/jjxXy54XO1ikvdqxT+a0f6BRRRX6AfigUUUUAcX8ZPCo8afDLxDpQUvLJatJEFHJkTDoPxKgfjX3T+wH8Uk+LX7KPgXUnbdf6baf2NeLnJEtt+6BPuyBH/4HXyVWn/wTf8AHQ+FPx8+IXwavZvJ07W/+Ki0JDwm8ACWNR6mPb/4Dt+P5xxXhX7mJS8n+aP3Pw2zBWrYCT/vL8n+h+ldFFFfnZ+5BRRRQAUUUUAfD3/BYKZ4/wBkqFVOFk8R2Svx28uc/wAwK/Eqv3i/4KjeEZfFf7GfjCWEM82kT2epqqjOVSdEc/gkjt/wGvwdqkSwooopiCiiigAooooAKKKKACiiigD9mf8AgjJNK37NfiaJjmJPFE5UY6E21tn+Qr79r4x/4JL+E5PDP7HumXkuAdc1e91JV5yFDLbjP/gPn6EV9nVBYUUVna9rlh4X0PUNY1O5Sy03T4JLq5uJDhYokUs7H2ABNAH5/ftfatH8Xv28PhT8P4T52n+CrKTX9S28hZnIdEI/7Z2/4S1zX7Supv8AB/8AaG+BvxfQiGy0/Vv7F1W4PRbabIwfbY9yc9jTP2P/ALb8VPGfxO+OerxMLjxfq0kGm+cPnisYmwqj/Z4jT/tjXpf7UPwvPxc+Bnijw/FHv1D7P9rsgBk/aIjvRR/vbSn0Y1/OOdcURw/GtC0v3dK0Jdve+J/K/wCB9phcC5ZXNW96Wq+Wx92q25QRyKdXzx+wd8aR8cv2ZPCOrzSF9Y02H+xtTVm3N9otwE3H3dPLk/4H+NfQ9f0dufFhX4t/8Fkt/wDw0/oed23/AIRm3256f6+46V+0lfkj/wAFrvBctp8QPhv4tVQYL7TbjTHKj7rwyiQZ47i4OP8AdNAH5r0UUVZAUUUUAFFFFABRRRQAUUUUAFf0u/A/zT8FfABn3ed/wj+n793Xd9mjzn8a/my8O6LP4k8QaZpFqpe5v7qK1iUdSzuFA/Miv6dtF0uHQtHsdOtkEVtZ28dvFGvRVRQoA/ACpZSNCiiikMKKKKACiiigBjMFBJ4HU1+OvgXxM3xd+OHxe+J7t51rq+tPZ6dN62sPEYHt5Yh57kV99/8ABQD40D4J/sw+K9Qt5Sms6xH/AGJpqqcN504Ksw75SMSPx3UV8P8Awd8FjwD8N9E0cpsuI4BLcZ6+c/zOPwJx9BX13DOF9tjPavaCv83oj8z4+zBYXK3h0/eqNL5LV/p952lFFFfrp/MwUUUUAFY/i7Uv7J8M6ndA4aOBth/2iML+pFbFec/GzVvsvh+2sVbD3U2WHqiDP8yv5V4udYpYTAVa3VRdvV6I+s4Uy95pnWGw1rpyTfotWeJ0UUV/Mm5/oKlZWQUUUUhhRRRQAUUUUAFcr8SDNceH49NtVMl3qVzFaQxr1ZmYED9MfjXVV1n7M3gEfF79sT4a+HpIWn0/SJzr18MZULB+8QN7F0jU/wC/iunDR5qsTzswqezw8n30+8/Zv4YeDIfhz8N/C/hW3IaHRdMttPVgMbvKiVN2PcjP411NIvSlr6I+DCiiigAooooAKKKKACiiigAooooAKKKKACiiigAooooAKKKKAPGvi9pf2XXobxR8t1Hg/wC8vH8iK4PvivaPitpv27w2Z1XL2siye+0/Kf5g/hXi/qa/k/jjAfUc5qOK92dpL57/AIpn6jkdf22DSe8dP8g7mvO/j34ePiL4Y6qqJvmtFF3GO/yHLY/4Du/OvRB61De2sd5ZzW8q7o5EKMvqpGCK+OwOIlhMVTrrdNP8T6nDVnh68Ksd4tP7j87qKveINJfQdc1DTXOWtZ5ISfXaxGf0qjX9VU5qpBTjsz+iqc1UhGcdmFFFFaGgUUUUAFFFFAHb/Bb4XXnxg+IemeG7VmiimbzbqdefKhXl2+vYe5FfrH4R8J6Z4J8O2Gi6TbLa6fZRiKKJFxgDufUk5JPckmvln/gnj4BTT/CWt+LLiEfaNRuPslsxHIijALEH0Z2I/wCACvsH8a+iwVJQp8z3Z/JviHnk8xzSWDg/3dLS3eXV/p8vMKX7tN9K4T4mfGjwh8I7EXHiTWI7SRwTFbId88uP7qDk/U8eprvk1FXk7I/MMPh62KqKlQg5SeySuzvA340ua+IvGX/BRr5mi8LeE2Zf4brVLjb/AOQ0/wDi64Fv+CgvxGMhK2GiBf7vkSH9d9cUsbRT3Pv8P4f5/Xhz+xUfJtXP0bpB0z1r4n+G/wDwUOSe6itPGugraxOwU6hpjllTJxlo25wOpIYn2r7H0LXLHxJpNtqWm3Ud7Y3KCSGeFtyOp6EGumlWp1fgZ8zm2Q5jkc1HHUuVPZ7p+jRB4o8N6f4t0K90jVLZLuwu4mhmhcZDKRj8/ftX5Q/HT4U3Xwc+I2peHpi0top86yncf62Bidh+owVPupr9dWzt9K+Uv2//AIcrr3w7svFVvCDd6JMEmdRyYJSFOfXD7D7fNXJjaPPT5luj7Hw/zyeWZpHCzl+6q6W7S6P79PmfnxRRRXzp/W4UUUUAFFFFABRRRQAUUUUAd38C9Y/sb4o6HIW2pNI1uwz13qVA/Mj8q+3OuDX55aVqD6Vq1leI217eZJlPoVYEfyr9CLOdbm1ilQ5V1DKfYjNfi3HmH5a9Gv8AzJr7j8o4vo8uIp1u6a+5/wDBJqASORRRX5bF8rTPgHqj6N0G6GoaPZXIOfNhRvxIFaXrXH/C+9F34Ttlzkws0R9sHI/Qiuvr+18pxP1zAUcR/NFP52PxbE0/ZVp0+zYV5f8AGe8/5BtqD3eQj6YA/ma9QrxT4sXXn+KTFniGFFx7nLf1FfI8eYj6vklSP87S/G/6Hr5HT9pjYvsmzjKKKK/lQ/Uzhfjdqp0f4Xa/KDh5IPIHOP8AWEIf0Y18QfhX1b+1ZqxtfAtjZq2GvLxdw9VRWJ/XbXyl+NfvPBND2eXOb+02/ktD9d4So+zwTqP7Un+Fl/mH4UfhR+NH41+iH3AfhR+FH40fjRqAfhR+FH40fjRqAfhR+FH40fjRqAfhRjJAAyT2o/Guo+Fujf8ACRfEvwtprL5i3WqW8TL/ALJlUN+macfelY5sTWjh6FSvLaKb+5XP1Y+C/g1fh/8AC3w1oHlrHJaWUYlVBx5hG6Q/i7MfxrtlpsX+rT6U5iFGSfevsIxUUo9j+B8RWniK0603eUm2/Vu5h+LvGWi+BtGl1XXtSt9K0+IfNNcPtGewHck+g5rj/hr+0N4H+LWtXeleGNWkv7y1j851a0liGzcF3BnUA8ke9fA/7Xnxeu/iZ8VNRsIrlv7B0WZ7S0gVvkZ1O2SX0JLAjP8AdA969o/4JweHdv8AwmeuuvDNb2UTY9A7uP1jrzo4p1K6pxWh+qYrgujlvDrzbGTftWk1FWSXM0knpduzu9j7coLfnR/Ovif9s/49eL/hv8TtH0zwvrs2lrHp4nnjjRHR2d2A3KwIzhP1rtq1VRjzyPgclyevnuMWCwzSk03rtp6XPtftzwaU1+cnhj/goB8QdJEaatZ6XriL952iaGRvxU7f/Ha+3fgn8Tx8YPhvpfikWX9nNeeYHthL5gjZJGQjdgZ+7np3rOjiKdZ2juennfCmZ5BTVXGRXI3a6d1f8+nY77P515l+0j4m/wCET+B/jDUN/lN9geBD/ty/u1/VxXc+IdQu9N0O+u7CxOpXkEDyxWiyeX5zAEhA2DgkjGcd6/Nf45ftdeJvjFol14dn0q00TR5JVaSCMvJMShyFZzgYyOyjpU4mtGlBp7taHRwnw9is7xsJ0knThKLldra99t9bHgv4UfhR+NH418xqf2etFYPwo/Cj8aPxo1GH4UfhR+NH40agH4V65+zHoK6p8RvtrplNPt3mB7b2+QfozflXkf419Q/snaILXw1q2qMmHvLhYVY91jXPH4ufyr5TibFfVcrqyT1krL57nzfEWI+r5dUa3l7v37/ge8UUUV/Np+HD7W3a8uI4IxmSRgij3JxX0jp9mlnY28CfcijVB9AMV4h8OtPGoeLLMMMpETK3/ARx+uK94GAoFf0N4aYLkwtbGNayaS9Ev82fnnEdbmrQpLor/ePooor9qPjwooooAKKKKACiiigAooooAKKKKACiiigAooooAKKKKACiiigAooooA53x94NsPiF4J1/wxqYL6drFjNYT46hJEKEj3Gcj3Ffgj4X0m+8H6h4g8G6svl6t4b1KfTrhcEcpIyk4P+0G/DFf0Hdc1+Q//BSj4W/8Kn/ai0zxtaoU0Px5a7LgquFS+hCo/t8y+U3rlnrmxFP2lNrtqejl9b2NeLez0+88Jooor50+8CiiigAooooAKKKKABSVORwRX0v4N1seIfDdjekgyNHtl/3xw36jP4180V6d8FfEQtb640iZsJcfvYcn+MD5h+I5/wCA19zwjmCwePVKb92enz6H5B4nZI80yZ4ikrzou/y2f+fyPZPwo/Ck/Gl/Gv30/iwPwo/Cj8aPxoAPwryj40Nq3gHWPCnxY8MKw1/wdepcsEyDNbE/vEYj+HBII/uu9er/AI1BeWcGoWk1rcxrNbzI0ckbjIZSMEH2wa8/HYSOOw86Muv59Ge1k2ZVMpx1PFw6PVd11X3H6M/DH4iaP8Wfh/oHi/QLj7RpGsWiXcDZBK7hyjY6MrZUjsVIrqduK/Mv/gn/APGKT4A/FjUfgT4mu2Xw5rk7X/hS8nOFWZvvW+4/38cD++p/56V+mtfhVajOhUlSqKzWjP7BwuIp4yjCvSd4yV0/UdRRRWJ1BRRRQBynxS8C23xO+G/ifwletsttc024095AMlPMjKhgPUEg/hX81Hirwzf+DPE+r6BqkLW+paXdy2VzCwwUljcow/MGv6gq/H3/AIK6fswTeEfHlv8AF3RLRjoniArb6x5a/Lb3yjCSH0EqAf8AAkbJ+YU0Jn51/hR+FH40fjVEh+FH4UfjR+NAB+FH4UfjR+NAB+FH4UfjR+NAB+FW9H0m71/V7HS7CBrm+vZ0treCMZaSR2CqoHqSQKqfjX3x/wAEmv2YZfiR8Vm+J2tWhPhrwnJ/oPmD5bnUSPkx6iIHefRjH70DP1h+Bfw1g+Dvwd8HeCrchxommQWkkijAklCgyv8A8Ccs3413tFFQUNr4i/4KYfFrUF8H+H/gn4Tm3eMfiFcrbzLGeYNPDjzGfHIV2G3OOUSX0r63+Ivj7RPhb4J1rxb4juxZaLpFs91czN/dUcKo7sxwoHUkgd6/Oz9mnS9a+OXxO8T/ALRHjO2aG71p2tPDllJz9jsV+UFfT5RtB7/vG/jr5fiTOqWQ5bUxlTdaRXeT2X6vyO/A4WWLrxprbr6H0D8PfBNh8N/A+h+GNMULZaXaJbIQuC5A+ZyPVmyx9ya6Kiiv4Sr16mIrSr1HeUm233b3Z+rRgoRUY7I+c/2d/EA/ZS/bT1rwNet9m8CfFD/TdKkkO2O31EE/ugenzFnTHX5oa/SHtXwF+1Z8FpfjJ8M5F0km38XaLINS0S7jJWRJ05KKw5G8DHswU9q95/Yn/aWg/aW+DlrqN6Vt/GWkEad4gsWwrx3KjHm7OyyAbhxwdy/w1/Z/AvEEc8yqCnK9WnaMu77P5r8bn5pm2DeFxDaXuy1X+R9D18ff8FRvgzL8WP2WtV1CxhabVvCc665EsalmeFFZbhfoI2Z/+2Qr7BqteWsOoWs1rcRLNbzI0ckbjKupGCCPQg1+jHin8uX4UfhX0B+25+zJffsv/G7VNESCQ+F9Rdr7QrpuQ9szf6sn+/GTsPfhT0YV8/8A41ZAfhR+FH40fjQAfhR+FH40fjQAfhR+FH40fjQAfhR+FH406ON55EjjVpJHIVUUZLE9ABQB9W/8EyvgzJ8Wv2qfD15Nb+do/hX/AInt3Iw+UPGQLdc+pmKHHojelfvPXyb/AME5f2W5f2b/AIHQza1beR4y8TFNQ1RWTD26bf3NsfdFJJ9Gdx2Br6yqCwooooAKKKKAEpGpSa+c/wBuD9puH9mv4O3V1p8izeNdc3ad4fs1wztcMMGbbzlYwwbpgsUX+KjcTaSuz48/a/8AiIn7SH7W1h4T0+T7R4N+GgZryRDmOfUmI3L6fKVVMf7EnrWl+Fef/BX4eN8PfB6JfOZ9e1CQ3upXLnc7zvyQW77c4+uT3r0D8a/aMjwH1HCrnXvS1f6L5H8p8YZws3zGXs3enD3Y+fd/N/hYPwo/Cj8aPxr6M+HD8KPwo/Gj8aAE/Cvn74q64NY8XXCIcw2Y+zr9R94/mSPwr2fxl4gXwz4du70keaq7IlPeQ9P8foDXzS7tIzMxyzHJJ71+Ucb5glCGBg9Xq/yR/SXhDkjlVrZvVWi92Pq93+glFFFfkB/UAUUUUAFFFFABRRRQAjMFUknAHJJr7H/4JDfDltUu/iN8WbqP5b6ddB0x2Bz5Ue2SYj2J8gfVDXwt481Ce10M2tkjTajqDrZ20UYJd3c4wB646e5Fft1+y/8AByD4CfAfwf4JjiRLrTrJWvmjOd93ITJO2e/7xmAPoAOgr18DDRzZ8tnFa8o0V01f6HrFLRRXqHzYUUUUAFFFFABRRRQAUUUUAFFFFABRRRQAUUUUAFFFFABRRRQBR1axXUdNurZuFmjaPP1GK+bpomt5njcbXQ7WHoRxX06emK8A8faaNM8WX8ajCSP5q/8AAhk/rmvxHxMwXNQoYxL4W0/mrr9T7Lhuty1Z0n1V/uMCiiiv59P0E+Of2ktCXR/idczou2O/hjuBgcbsFG/VM/jXln4V9L/ta6N5ml6HqqrzDM9u7AdnXcM/in6180fjX9LcN4r61ldGT3Ss/kfufD+I+sZdTb3St92n5B+FH4UfjR+NfT6n0QfhR+FH40fjRqAfhR+FH40fjRqI/VL9kHTBpf7PPhFMYaWCSc8YzvkZv5EV7N+leN/si6kNT/Z68HvnmO3aE+2yRl/kBXslfWUf4UfRH8J55zf2piubfnn/AOlM8o/aO+MkPwT+HN1rKKk2qTuLawt5Dw8zAkEj+6oBY/THGa/LHxN4m1XxlrV1q+tXs2o6jdNulnmbLH2HoB0AHAHSvsn/AIKR+d5fgYDd9m3XeeuN+I/6Zr4j/GvEx1SUqjg9kf0d4b5Vh8PlKx6V6lRu76pJtW9NLh+FH4UfjR+Neafr4fhX29/wTw+I1zPB4g8GXUrSQW6rfWQY52Bm2yqPbJQgepb1r4h/GvsL/gnX4Tu5vFPiXxI0TJYQ2q2KSMOHkZw5A/3Qoz/viu3BtqtGx+d8fU6FTIKzq7qzXrdbfkfep9a4j40eGz4u+FPivSVXdJc6dOsYIz84Qlf1Art/Sq2pAHT7oHp5TfyNfSy96LR/ImGqyo14VY7ppr5M/FH8KPwqW8VUvJ1U/IJGA7cZqL8a+O1P78g+aKkH4UfhR+NH40alh+FH4UfjR+NGoB+FH4UfjR+NGoB+FH4UfjR+NGoB+Ffc/wAH9UOsfDPw7cs25/siRMScklPkJ/8AHa+GPxr62/Zc1dr74ctaMc/Y7uSNR/sth/5s1fnPHFD2mXxqr7LX3PT8z4Xi6jzYONRfZl+D/pHsdFFFfhB+SHqfwYut1rqNtn7siyAf7wI/9lFeleteN/CG68nxJNDniaA8e4IP8s17L2r+r+BcR9YyOkusW1+N1+DPyjOqfs8bPzs/wG9BXz741vDfeKtSl9Jig+i/L/SvoGZhHGzE4AGa+ab24N3dzznrJIzn8TmvlfE3EcuFw9C/xSb+7/hz1eGqd6s6nZJff/wxFRRRX89H6EfMn7W2reZrGg6arcwwyTsP99go/wDQD+deA816p+0tqQvvildwA5FpbxQ/iV3/APs9eVcelf01w7R9hldCHdX+/U/dsipexy2lHur/AH6/qLzRzScelHHpX0Z74vNHNJx6UcelAC80c0nHpRx6UALzRzScelHHpQAvNes/so2ovf2hvBcTYwLp35/2IZGH/oNeS8elei/s66yvh/45eCbxztX+0o4Sx7CQ+Xn/AMfrWlbnTfc8TPIueV4qMd3CVvWzP1zrO8QXg03Q9QuycCG3kk/JSf6VoLyoPtWP4wtGvvCusW6/els5Yx9SjD+tfWSvZ2P4YopOrFS2uj8ZbiZ7q4lmdi7yOXZm6kk5Jr9Gf2AdG/s/4JyXjDm/1KaUHGPlULGP1Q1+cTLtYgjkcV+nX7DzI37Onh8IMMs10G5zk/aJD+HBFeBgP4z9D+oPEqThkVOMdnOK+Vmz3w1+Xf7at5Nd/tGeJFkbcsEdtFH/ALK+SjY/Nifxr9Q8YPNfHn7Yn7Leu/ELxBH4x8I2y3160IhvdP3hJH2nCyIWIBO35SMjhRjNeljacqlL3VezPyPw/wAywuWZxz4uSjGUXFN6JNtPV9Nj4N5r9Rv2MdJm0n9nnwyswZWnE1woYc7XmdlP0Iwfxr4y+F/7HPj7xt4it4tX0e48O6NHIv2m7vCEfZnkRp1ZiOhxj1NfpboOi2vh3RrHS7GIQ2dpCkEMa9FRVCqPyArkwNGUW5yVj7XxKz/B4yhSwGFqKbvzSs00tGkrrvf+rl+RcocelflD+1L4Pj8E/HTxPZW67baecXsYxj/WqHIHsGZgPYV+r+K/Nb9vZkb48MFwWGmQB/rufr+GK3x8V7NPzPnvDGvOnnMqS+GUHf5NW/rzPnLmjmk49KOPSvnz+qheaOaTj0o49KAF5o5pOPSjj0oAXmvuD4J6P/Yvww8PwFdryQCdhjBzIS/P/fQr4q0iwfVdVs7KNS0lxOkKj1LMAP51+g9nbpZ2cEEYwsaBVHsBgV+VceYnlo0cOurb+5WPzjjHEWp0qC6tv7tP1J6KKK/Fz8xPSvg1YBpr+8IztCxKfryf5LXqneuP+Ftitn4Tgkxh7h2kb89o/RRXYGv7A4Swf1LJcPT6tXfz1PyHNK3tsZUl2dvu0HUUUV9geUFFFFABRRRQAUUUUAFFFFABRRRQAUUUUAFFFFABRRRQAUUUUAFFFFABXzt+3d+z8f2iP2dNf0OxhMviPTQNW0fYMsbmIE+WPeRC6fVge1fRNI3SgD+fPwbrh8QaDDNICt3F+5uI24KyLwcjtnr+Nbtevft9fAdv2cf2gX8W6bb+V4D8dSvOdikR2V/ndKh7AMSXHszAD5K8g3A8jkV8/iKXs5+TPu8Bifb0Vf4loxaKKK5D0gooooAKKKKACp9PvptNvoLqBtk0LiRD7g5qCirhNwkpxeqM6lONaDpzV09Gj6g8O63D4i0e2v4CAsy5K55VuhX8DWlzXhfwm8YjQ9UOnXL4srxhtY9I5OgP0PT8q9z4r+jsgzWOaYSNRv31o159/Rn8H8acOT4czSdFL93L3ovy7eqF5o5pOKOK+lPgReaOaTijigDgvjF8NB8RvDiCymNh4g06QXemX6MUeGZSCBuHIBIHPYgHtX2j+wn+1uP2hvBk3h3xOy6f8T/DY+z6xYSYR7lVIUXSLjoTwwH3W9Ay181/hXmfxA8IeIfDvi7TPiZ8ObttL8eaKfMHlgbb6IDBicdGyuRg9QcehHxHEGTvEx+s0F763Xdf5o/WuCeJ1l8/7Pxkv3cn7r7N9/Jn7FYpa+f/ANkn9rrw3+1N4Ma5tgujeLtOxHrPh6Z/31tIOC6g8tET0bHHQ4Ir38mvyzY/opNNXQtFFFIYVy/xE8A6H8UvBOseFPEtgmp6Jq1u1vc28ndT0YHsykBgw5BAI6V1FFAH88n7X37Ivij9k/4gPpuopJqHhe+d30bXFX5LmMH7j4+7KoxuX8RkEGvBOa/po+Jnwv8AC/xh8IXvhjxho1vrmiXgxLb3A+6w6OjDlHHZlII9a/IL9qj/AIJV+OvhPdXetfDiO58e+FMl/skKZ1O1Un7rRj/XAcfNGM+qjrVXJsfCnNHNPurWazuJILiGSCeNijxyKVZWBwQQehFR8UxC80c0nFHFAC80c06KF7iRI4o2kkc7VRQSST0AFfbP7LP/AAS3+IPxmubXWfHUNx8P/CBIY/a4sajdL6Rwt9wH+/IB6hWoA8Q/ZT/ZW8VftV/EOHQ9Eia00W2ZZNX1t0JhsYSf/HpGwQqdSRngAkfvz8KPhdoHwY+H+jeDfDFmLLRtKhEMK9Wc9Wkc93ZiWJ7kmofhN8H/AAl8EfBdn4W8GaPDouj2vIjjGXlc9ZJHPzO57sTnt0AFdvUFicYqORxGpZiFVRk5OAKVmC8ngV+eX7Vn7TmuftE+Mbz4DfBS9LWbHyvFfjC3bdBbQdHgjYHkHlWIPzH5V43GuXEYijhKMq9eSjCKu29ki4QlUkoQV2zmv2gPiRdft5/GyP4beFruRfg34RuhPr+rW7EJqtypOI0OOVBDKuDj7z84SvpXTdNtdH0+1sLG3S1s7WJYIYIxhY0UAKoHoAAK5X4S/CnQPgz4HsPDPh62EVrbrmWZgPMuZSPmlkPdj+gwBgAV2dfxhxpxVU4kxv7u6oQ0ivzk/N/gj9My3ALB0tfie/8AkFFFFfnZ7IV8p/FJdb/Y9+N1v8d/BlnJeeFNUdbXxlodvwrozD9+B0BJwc44frw5r6rqtqmm2mtabdWN/bx3dldRtDPBMoZJEYYZSD1BBr63hniGvw5j44qlrHaUe8evz6p9zz8dg4Yyi6ct+j7M9+8A+PNE+JXg/SfFHhvUItV0PVIFuLW6hOQynqD6MDkFTyCCDyK6L+dfl54D8ba7/wAE5viQ9tdLea18APEd5uLKDJJoNw56jqSMYz/fA4+ZcN+l/hzxFpni7Q7HWdFv7fVNKvolntry1kEkUqEZDKw6iv7cy7McNmuGhi8JPmhL+rPs11R+XVqM8PUdOorNHl37VH7M/hz9qb4X3PhXW/8ARL6FjcaXqqJuksrgDAcDI3KRwy55HoQCPwL+NXwT8W/s/wDj6+8I+MdMfT9StiTHJgmG6iyQs0L/AMaNjr25BAIIH9LdeV/tAfs3+B/2lfB7+H/GulrcqoLWmoQYS7spCMb4pMHHupypwMg16hgfze80c19j/tJ/8Ev/AIpfBO4udR8M2cnxC8KKSUutLhJvIV9JbYZb/gSbhxk7c4r46mhe3leKWNo5EO1kcEMpHUEGrIG80c0nFHFAC80c0n4V6P8AB39nX4ifHzVksPA/hS/1r5wkt4sey1gz3kmbCLx6nPoDQB5zzX6i/wDBNf8A4J83CXulfFv4m6YYFiIuPD+g3cfzM3VLuZT0A6op5zhj/Dn1v9kH/glp4Y+C93ZeKviLNa+MvF8OJILFY86dYuDkMFYZmcdmYAA9FyA1feoGKm5YdKWiikAUUUUAFFFZPibxNpfg3Qb/AFvW7+DTNIsYWnury5cJHFGoyWJNAGb8RPH2h/C3wbq/ivxNfx6ZomlwNcXFxJ2A6Ko/iZiQoUckkAda/JweLdc/au+MN38X/FdvJaaHak2vhXRZuVt7cMcSkdC2ckt3Ynsq1q/HP40ax+3l8QIobUXWkfBPw/c7re2kzHJrE6nHmuPTHAH8IJ/iY47K1tYbG1htreJYbeFAkcca4VFAwAB2AFfd8PZO60li6691bLu+/oj8d424ojhacstwkvfl8TX2V29WTc0c0nFHFfp5/PgvNHNJxRxTAXmjmk4rlviH4uXwnobNGw+3XGUgX0OOW/D+eK4sZiqeBoTr1XaMVf8Ar1PUyvLa+b4yngsPG8pOy/VvySPN/jB4oGsawumwPutbIkOR0aTv+XT65rz+lZi7FmJLMcknqaSv5nx+MqZhiZ4ipvJ/cui+4/0CyTKaOSYClgaG0Va/d9W/mFFFFece4FFFFABRRRQAUUVieMNe/wCEd0Ge5Xm4b93AnUtIeBgd/X8KuMXJqKIqTjTi5y2R7l+wd8If+F8ftYWmp3dutz4V8AINRn8wEpJek4gT3Icb/T9yfXn9l/4q+af+Cf8A+zs/7PH7PmlWepweX4r10/2vrLSLiRZZFGyFief3abVIP8Rc96+l/evpKcFCKiuh+eVqrrVHN9RaKKK0MAooooAKKKKACiiigAooooAKKKKACiiigAooooAKKKKACiiigBvWvJfjJp+zULG7A5kjaMn/AHTkf+hfpXrVcV8WLEXXhdpQMtbyq/4H5T/6FXxfGGD+uZLXj1iuZfLX8j18prexxlN93b79Dxaiiiv5DP1w89+PWjHWfhbraqu6S3jFyvt5ZDMf++Q1fFHNfobqlimpabeWkgyk8Txt9GBB/nX573lq9jeT20qFZYZGjdT2IOCP0r9r4ExHNh6tB/Zaf3o/UeDq/NSq0H0af3/8MRc0c0nHpRx6V+pH6ILzRzScelHHpQAvNHNJx6UcelAH6If8E+fF66x8Kb/Q5G/f6PfNtXP/ACylAdT/AN9eZ+VfVHavzA/Y0+Ki/Df4u2trdzmLStcUWM+44USk5hc/Rvlz2Dmv09Vtw65r6XB1PaUkuqP4849yyWX53Vnb3KnvL57/AI3PIf2nfgy3xq+GtxploEXWbRxd2DyHAMiggoT2DKSPrg9q/LbW9D1Dw1qtxpuqWc1hf27lJLe4Qo6EeoNftQ3y+wrjvG3wj8H/ABJjVfEegWWqFeElkiAkUeiuMMB9DU4nCe2fNF2Z2cJcbT4dg8LXg50m76bp9bX0d+x+PP5UvPTiv1C/4Ym+EPneZ/wjUnpt+3T7fy311/hP9nn4deCZVl0jwlp0NwvK3E0XnSr9HfJH4GuBZfU6tH6XW8VMtjC9GhOUuzsl993+R+ePwX/Zb8ZfF/ULeRbOXRNBYhpNVvIiqlM8+WpwXPXpx6kV+k3w1+HOj/CrwjZeH9Eg8m0thyzcySufvOx7sT/gOABXVLAkajaoGPSn816eHwsKGq1Z+M8R8WY7iOajW92nHVRW1+77v+rCjtXLfEzxEnhH4feItYflbKwmnA9dqEgficD8a6j+Kvln9vj4oJ4Z+HMPhS2mUahrzgSKD8y28ZDMfbc21fcFvStq1RU4OR4uR4CeaZlRwlNX5pK/otW/kj878liSeSeTmjmk49KOPSvkz+6orlSQvNHNJx6UcelIoXmjmk49KOPSgBeaOaTj0o49KAF5o5pOPSjj0oAXmvoj9kfVts/iHTWb7whuEX6blY/+gV87celevfsv6itn8Svs7NgXdpJGo9WBD/yU18zxJR9vlVaPZX+7U+ez+l7bLaq7K/3O59eUUUV/NB+FnQeAbv7H4u05yeGcof8AgSkfzNe/LXzVpdz9j1K0uP8AnlKj/kQa+kkOUX6V/RPhniObB16F/hkn96/4B+d8SU+WtCp3Vvuf/BM7xRcfZfD+oy5wVgcj/vk186V7t8Srg2/g+9wcGTan5sM/pmvCf4hXzPiXW5sfRo/yxv8Ae/8AgHpcNwtRnPu/yX/BFpG+6aWo7iRYreR24CqSfwr8fiuaSij7LrY+FPirfnUviP4inL7v9MkQH2U7R+i1yv41Z1K8fUdRurqTmSeVpW+rEk/zqt+Ff1fhafscPCmuiS+5H9GYan7GhCn2SX3IPxo/Gj8KPwrrOkPxo/Gj8KPwoAPxo/Gj8KPwoAPxo/Gj8KPwoAPxqzpuoTaTqVpfQNtuLWZJo29GVgQfzFVvwo/CmRUiqkZRex+vum/F7wv/AMITpHiPUNastJsdQtY7iM3lwkfDKDjkjJGcceleWeNP25/hl4eSWGxvLvxBOAVK2FudmfTe+0Ee4zX5rySPJjexbaNo3HOB6UlelLHzaslY/F8L4XZfCbnia0pK+iVkrdnu/ndFzXLq1vNbv7ixia3spriSSCGRgzRxliVUnuQMDPtX33/wTz8TpqXww1jRTKrT6bqBfy88rHIoKn6Flk/I1+e/4V7L+yr8Y0+DvxQgur+TZoepL9jvm5xGpIKS4/2W6+xaufC1FTqqT2PreMsnlmWR1MPQV5QtKK3b5enq1f5n6p9aT2NV7O7ivreKeGRZYZFDpIhBUqRkEHuCKs9a+oP42aadmGAOgxS0UlAhjNgH0xX5PftQ+MIvG3x08V38DbraK5FnE3XiJRGSPYsrEfWvvP8Aao+OkHwb8A3CWs6/8JFqStBp8Sn5kJ4aU+yZz7nA9a/Ll2aRmdyXdjks3JJ9a8TH1U7QR/Qnhdk1SMquaVVZNcsfPW7fpol94n40fjR+FH4V45/QgfjR+NH4UfhQAfjR+NH4UfhQB3fwM0r+1/iloUZUskMrXDHHA2KWB/MD86+3e4r5V/ZR0s3PjPU70plbez2bvRncY/RTX1VX4JxtX9rmKp/yJL5s/G+K63tMw5P5Ul9+v6hS0natDw7afbtcsICNwkmUMPUZ5/Svh8LRliK8KMd5NL73Y+HrVFTpym+h77odn/Z+j2dsOPLhRPyArS+tIuNop1f29QpqjSjTjtFJfcfispOUnJ9RaKKK6CQooooAKKKKACiiigAooooAKKKKACiiigAooooAKKKKACiiigAooooAKKKKAOC+NPwZ8NfHv4c6p4L8WWf2vSr5PvpgS28o+5NExB2up5B+oOQSD+LHxe+Efin9k34jN4I8ZBrnRZ2ZtD8RbSIbyAHABPO1hkBlzlSR1BBr94818t/t+eNvglovwbvtF+MMkd59tQvpmm2W1tTMwBCzW46pgggu2E6qc5wcqlONSPLI6sPiJ4ealA/LSivMvCviy+8Lx29rrlvcQ6VOT9kurjl0XPCv7Y/L6dPS45FmjV0YOjDKspyCPWvAqU3Tduh9zh8RGvG+z6rqh1FFFYHUFFFFABRRRQAV7p8LfHQ8QWI068k/4mFuvDMeZUHf6jv+deF1PYX0+mXkN1bSNDPE25HXqDXv5Lm1XKMSqsdYvSS7r/NHxfFfDdDibL5YappNaxl2f+TPqr8aPxrmvA3jW38YacG+WK+iGJ4fQ/3h7H9OldN+Ff0XhcVRxtGNejK8ZH8J5lluJynEzweLhyzi7Nfqu6Yn40fjS/hR+Fdh5on40fjS/hR+FAHmXjD4d61ovi6z+IXw11RvDHjzTzvSW3O2K8HeOUdDuHB3ZDDhvUfav7Jf7e3h/wCO88fg/wAXQJ4J+KNt+7m0W5JSK8YDlrZm656+WTuGeNwGa+d/wriPiR8IdE+JVvFJdo1jq9thrTVbQ7LiBgcr83cA9j+GDzXxOccPRxTdfDaS6ro/8mfrPDPG1TL1HCZheVPo+sf81+R+uQpR9K/L34Sft0fE39mtrXQfjBY3Xj7wVGwig8WWHz39unAHnAn972+8Q3J+Z+BX6DfCT44eBvjp4fXWfA/iSy16z2qZVgfE0BPRZYjh4zweGA6V+YVqFXDzdOrFpruf0DhcZQxtJVsNNSi+qO+ooorE6woopKAPJvi9+yr8Kfjopfxn4I0vVbw/8xBIzBdj/tvGVcj2JI9q+UvGv/BGP4W6xdSz+G/FfiTw2GJItpjFeQp7LlVfH1Yn3r9B6KAPy9/4cjWPncfFq48n0/sNd35+f/Su18G/8EX/AIZaXcRzeI/GXiTX1TnyLUQ2cbH0b5XbH0YH3r9DaKAPHvhD+yT8JPgWyzeDvA+m6ffrg/2lOhubvj0mlLMv0UgcV7BS0mRQAz07Gs3xB4i0zwnot5rGs6hb6XpVnGZri8u5BHFCg6szE4Ar52/aG/b++GvwJuZNDs7p/HPjlmMMHhvQT50nnZwElkUFYznjby/+ya+Xb/4b/Fv9sfWrfX/jhqMnhbwTHKJ7DwBpUhjBH8JnOc7sdS2X5YAR9K8HN87wGR0fb46oorour8kt3/Vzrw+Fq4qXLSV/yXqbPxi/ai8aftpa3f8Aw7+CTXHh/wCG8cn2fXPHUyNE91H/ABRQA4KqQfu8OwIzsXOfVvg/8G/DPwR8H2/h/wAN2YhiXDXF1IAZ7qTvJI2OT6dgOBiul8MeF9I8F6FaaNoen2+laZaJshtbVAiKP6k9STyTya1a/kvizjbFcR1PY0/3dBPRd/N9/TZfifoWX5ZTwa5nrLv/AJBRRRX5oe2FFFFABRRRQBmeJPDemeLtDvdG1mxh1HS7yMwz2twoZHU9j/Q9Qea+YvC/iLx//wAE6/EUlzp0d946+At7PvutN3F7rQyzcvHnoPyV+jbWIY/WFRXFvFdQSQzxrNDIpR45FDKykYIIPUEV9zwvxZjOGsRzU/epS+KL2fmuzPKx2X08bCz0ktn/AF0PZfhL8XvCfxv8G2nifwbrMGtaTcDHmRHDwvgExyIeUcZGVP8AIiu19eK/MvxJ+zf4u+DPjC4+IP7PWtf8I1rMh333haY/8S3UFzkoEJ2r1OFPAz8rJXt3wI/4KPeFPGerJ4P+KNg/wp+IEZEUlnq2Usp39Y5mxsz2D4HTDNX9eZHxHl/EFH2uDnr1i9JL1X6rQ/O8Vgq2Ely1Fp36M+ya8v8Aih+zL8LPjMsjeMvAmi61cv1vXthHdfhOm2T/AMer0uKRZo1dGDowyrKcgj1FS19QcB8T+Jf+CRXwD16YyWkPiTw8D/yz0zVQy/X9/HJWJZ/8Eafghayb5Ne8cXa/3JtRtAP/AB21U/rX3nRQB8z+A/8AgnL+z78P7qG6tfh/a6tdxYKy65PLfAkdzHIxjJ/4DX0TpOj2Gg6fFYaZZW+nWMI2xW1rEsUaD0VVAAH0q/RQAUUUUAFFFFACcdKKhmnS3jeWVljjRSzOxACgDJJPYV8Z/H//AIKU+EfAl9N4W+F9p/ws/wAcMTGqWJLafbNj70ky/wCsxxkIcdcutVGLm7RV2ROcacXKbskfTHxd+MfhL4GeDbvxR401iHR9JgGFMhzJPJgkRRIOXc4OAPrwATX5e/Fr4v8Ajb9u7xBFNqMV14R+DdjOJLLRd2LjU2U8SzEdc+3yr0XJy1Zc3gXxb8aPGCeN/jVrjeJdZB3Wuiq2LGwXOQixj5ccDgDBIyxY816jHGsSKiKqIo2qqjAAHYCvvcp4clJqvjFZdF/mfjPEvHUKSlhcrd5bOXRend+ZX0zS7TRbCCxsII7S0gQRxRQqFUKOwFWfxpfwo/Cv0mEFBcsdj8GnOdSbnN3bE/Gj8aX8KPwqyBPxo/Gl/Corm4is7eSeZ1jhjUu7scAAdTUSmoJyk7JF04TrTVOmrt7Ig1bVLfRdPmvbuQRwQruY+vsPUnpivnHxX4muPFWsS3s/yr92KPOQidhWx8RPHkni2+8mAtHpkJ/dp0Mh/vt/Qdq4+vwjibPv7Sq/V6D/AHcfxff0P7K8PeDFkOH+vYyP+0TW38q7er6hRRRXwZ+yhRRRQAUUUUAFFFFABXqn7CfwLP7SX7RsWt6hb+f4E8COt1Pv+5dXucwxe43LvPbbHg/f58R1r+1dc1TTPCPhm1k1DxTr062dlaw/fy527vbvyeBye1ftT+yv+z7pf7M/wX0PwXYbJryNPtGp3ij/AI+rxwPNk6fdyAq56KqivWwdH/l4/kfMZriv+XEH6/5HsNFFFeqfMhRRRQAUUUUAFFFFABRRRQAUUUUAFFFFABRRRQAUUUUAFFFFABRRRQA33rJ8UWP9paDfW4G4vC4A98cfritU8UjfMCPaubE0o4ijOlLaSa+8unLkmpLdanzHSVb1i1Fhql5bgYEczqPoGIqp1FfxBXpyo1p05bptfcftVOaqQUlswPQ18M/GPSTovxO8Q2+NqtcmZeO0gD/+zV9zetfJn7VGlm1+IVtdBMJdWaEt6srMp/TbX33A+I9nmEqT2mn96aPueE63s8e4fzJ/hr/meNfjR+NH4UfhX7ufsQfjR+NH4UfhQAfjR+NH4UfhQABipBDYI5r9Iv2Q/wBo63+J3hmDw7rV0qeKtNjCN5jc3kajAkX1YAfMPx78fm7+FXNG1m/8O6pbalpl1NY39q4kinhcq6MO4NdOHrSoTufG8UcOUeI8H7GT5Zx1jLs/8n1+8/an730pR7V8hfAX9unSteht9H8fNHpGqABF1QDFtMfVx/yzY/8AfP8Au9K+sdM1az1ixhvLK6hu7aZd6TQSBkYeoI4Ir6WnWhWV4M/kTNclx2TVnRxlNx7Po/R7Mv0UlFaniDWzQPu9KhuLqK3iaSWRY0UElmOAAOpNeA/Fz9tDwP8ADqCa30q6XxPrSjC21g4aJW/25eVA9hk+1Z1KkKavJ2PTwGWYzM6qo4Ok5y8lt6vZL1PVPiZ8S9E+FfhS613XbsQWsQ/dp/HNJg7Y0Hdjj+ZPANflV8Wvifqfxc8dah4j1MlDO2yC3DFlghH3Ix9B1PcknvVj4sfGXxN8ZNfOo6/d70jJFvZRZWC3U9kXPX1Y5J9a4b8K+fxOJdZ2jsj+puDeD48PweJxLUq8lbTaK7L9WH40fjR+FH4VwH6eH40fjR+FH4UAH40fjR+FH4UAH40fjR+FH4UAH40fjR+FH4UAH412vwYvjp/xQ8OzA9bgR/8AfalP/Zq4r8K0PD18dL8QaZeAf8e91FMMf7Lg/wBK4sbT9thqlPvFr8DjxlP22HqU+6a+9H6EDoKWmxMGjUjkEZFOr+UZKzaP52E/iNfSOh3H2zR7GfOfMhRvzUGvm6ve/h/cm48IaaxOSqeX/wB8kj+Qr9l8M6/Li69H+aKf3P8A4J8XxJC9KnPs7ff/AMMZHxfuPL8MxRg8yTqPyBP9K8br1H4zzYh0yIdGaRz+AAH8zXl3rXz3H9b2ueTj/Kkvwv8AqehkMOXBJ923+n6B6VhePL7+zfBmt3eceTZzSflGxrdHSuB+O181j8J9fdDhpIlh59GdVP6E18Vl1P2uMo0+8kvvaPrcHT9riKdPvJL72fE1FFFf1WlZWP6LWisFFFFPUYUUUUagFFFFGoBRRRRqAUUUUAFFT2On3erXkVpY2015dSttjgt4y7ufQAck17r4J/Yj+J3jCOK4uLC38PWsg3btUl2yY/3EDMD7MBVwpzqaRVzyMfm2AyuPNjK0YLzer9Fu/keB0V9pWX/BN+5aNTd+N0WTHIh08kfmZBU03/BNt9v7rx1lv+mmncfpJXT9Tr/ynyT4/wCHU7fWP/JZf5Hk/wAA/wBsHxD8IbaHRtTifxB4bj4it2fbNbD0jc9V/wBg8ehFfYfhX9sz4V+KIU3eIf7HuGGTBqcLQ7fq+Cn/AI9Xwz+0N+zvd/s/3mjQXWtw6x/aazMnlwGIoI9nUEnqX7f3TXkVXHFVsP7j6dzy8VwhkHFUFmWFbjz3d46J62baa736K5+tl5+0d8MrOHzpPHGilMZAivEkJ+gUkn8q8U+KX7fvhfRbOS38GW0viDUGBCXE8bQWyHsTuw7c9gB9a/P6irnj6klaOhy4HwxyrD1FUxFSVS3TRL521/E3vHHjrW/iN4iuNc8QX8l/fzHlm4VF7Ig6KozwBWDRRXmuTbuz9co0aWHpqlRioxWiS0SXkFFFFGpsFFFFGoBRRRRqB9O/sk6aIfDuuX235ri5SHPsi5/m5r3od68v/Zv00WHwr06XAD3Us0ze/wA5UH8lFen/AMNfzLxFW9vmlefnb7tD8Bzmr7bMK0v71vu0/QWus+F9p9q8XWrkZEKu/wCmB/6FXJ16L8GbPzNS1C5I5jiVB/wIk/8AstdXCeH+tZ1hqfZ3+7U+Qzap7PB1JeVvv0PXKKKK/sM/JAooooAKKKKACiiigAooooAKKKKACiiigAooooAKKKKACiiigAooooAKKKKAEpM1R1jWLHQNMu9S1K7h0+wtI2muLq5kCRxIoyzMx4AA7mvyr/a3/wCChmu/G28v/AfwcvLjRvBykwal4qw0dxejPKQdDHGcdeGYH+FcgxKSiry2LhCVSShBXbPeP2wP+CkmmfC+9uvAvwrjt/Fvj/LQ3F4P3ljpbDg7iDiSQf3Qdqn7xJBWvzkuLHVvFvie68W+NtXuPFHiu8fzJr28cuEP91AeAB2AAAHAApfDvhmx8M2Yt7OPDH/WTNy8h9Sf6VrV41fFSqe7DRH1+Dy2FC06usvwRW1HTbbVrOS1u4VngkGGVv5+x964XGqfDSY4EmqeG2b6yW3/ANb9PpXodIyrIrKyhlYYIIyDXLCpy+69V2PSrUFNqcXaS2f+fdFXS9VtNas0urOZZ4G6Mvb2I7GrdcNqngy90G8fVPC8ghkbmXT2P7qT6en0/IitTwz44s9ekNpMrafqicPaTcHP+znr/OqlT05oar8URTxDUvZ1laX4P0OlooorA7AooooAKKKKALmkaxdaHfxXlnKYZ4zkEdCO4I7j2r3/AME+OrPxfaAArBfouZbcn/x5fUfyr50qayvp9Nuo7m1laCeM5WRDgivqMkz2vk9X+am91+q7M/PeLuDcHxRh/e92tH4Zfo+6PqyivPfA/wAVrbWxHZ6oyWl/91ZOkcv+B9vy9K9Bz71+94DMsNmNJVcPK6/FeTR/F+c5Hj8hxDw2Np8r6Po13TFooor0z58KKKKAGTQx3ETxSoskbjayOuQQeoIryzVvgJZ6frw8R+A9a1H4e+JkOUvtFmaJT6gopGAcDhSB7GvVqK4cVgsPjI8taCa/rZnrZfm2Nyup7TCVXF+Wz9Vsxngz9ur9oL4Nxi18eeFLH4p6NHwNU0lvs16F9WVFweP+mY5/ir6J+HH/AAU9+BfjqSG11PXLzwPqjkI1n4ktGgCP3BlTdGB7sw/CvnmsTxB4J0DxUu3WNGstR42hp7dWYD2YjI/CvjMVwnGWuGnbyev4n6tl/iRVilHHUU/OLs/uen4o/TTwj8RfCvj63M/hrxJpPiCIDcW0y9juAB6nYxxXR/jj8K/GK+/ZT8Bz3AuLCC/0W4U5WTT7xlKn1G7dir8Pwz+IWhsg8PfHLx1pUScJG2pTSbR6DbIv8q+fqcNY+HwxUvR/5n2lDjzJay9+bj6p/pc/Y/PvSbq/IaGP9oCzXbB+0N4lZe/n7pD+bOagutI+OeqKy3n7Q/i4I2dy280sY57fLKOPauf/AFfzH/n3+KO98aZGlf2/4S/yP1/6DOcCvLPiB+1H8JPhdbyv4m+Ifh/TZIvvW/25Jrj6CGPc5PsFr8ur74B33imAR+L/AIk+MvFEfeK71NjEf+Atu/nWj4d/Zx+H/hthJF4fhvJh/wAtL9mn/wDHWO39K7KXDGNqP37R9X/lc8nE+IGUUU/ZuU35K352Ppfx1/wVh8ISTNYfCvwXr3xG1PODMYTZ2iehLFWkP4oo96+f/HPxI/aI/aMEsXjHxdD8PPDMpydC8Lko7r/deQMWIx6uRn+GutsdPttLtUt7O2htLdPuxQRhFH0A4qxX02F4Vw9P3q8nJ9tl/mfBZl4iY3EJwwdNU13er/yX3Hz6PDcP7JHxC8NfELw5azXnh6I/2frdvN+9l8qQ4Mqkjg/TAyqjoxr9GtD1qx8SaPZapptzHeWF7Cs9vcRNlZEYZUg/Q18r+INMsNa0W+sNUjjl064haOdZDhdpGDz2+vbFct+xP8ZE8E+MNR+DWsaiLqwEsk/hq/kJAlQks0HP4sPcOO61/NXjZwVCpThm2BtzwWsVu4rql5b/AHn7R4W8UYjMKEsJjbtp6Stprtd7X6H2/RRRX8Rn9EhRRRQAUUUUAFFFFABRRRQAV8R/t1a9pnxU8VaD8J9B06zv/EyzLd6jrDRBn0y3Azs3jkFgdxHpsHVhj3j9qH9oKy+APw7lv4wl14k1DNtpFj1MkxH32HXYmQT68DvXy/8As8eH7e10e+1/UL/+1PGOrym51a6mbdKrEkhOecc5J6E59Bj+lfB3g2eaZjHM8VLlpxvyq9nJ9fVLb19D8t4+4gnk2V1JUIOU3ZbXSvs32NnwHf8Axv8A2aRGPhd44bX/AA9GQf8AhFvEv76AKP4YySNg6/caPtycV9E+Af8Agq1odjNHpvxf8B614A1LO37daRG8sZCOpHRwM9Aof6153UF5Y2+pW7293bxXVvIMPFMgdGHoQeDX9u4vhfD1ryoScX96P5dy3xDx2GtDGwVRd9n/AJP7j70+G/7TXwr+Lkdu3hPx7oerzXH3LRbtY7nOcYML7ZAfYrXp2fyr8dfE37NvgDxNI0kmhJYTN/y009jD/wCOj5f0qHT/AIR+MfBqRx+CvjF418NW8X+rtl1GR409gqsgA/Cvlq3DOOp/BaXo/wDOx+h4Xj7J66XtW4PzV/yufshzS5xX5Nab46/ah8Nw+Tpvx0a+i/6imlwTN/308bt+tXf+F2ftcbdv/C0/D+Om7+yIM/X/AI968+WR5hF2dJntx4syWausRH8V+aP1XPy//qo3DGa/JvUvHX7UPiSHydR+Ob2UXppWlwQt/wB9pGjfrXI6j8I/GPjJZE8a/GLxp4lt5f8AWWzahIkbexVmcEfhW1PIMwqf8u7erRzVuM8kor+Pd+Sb/Q/UL4kftOfCr4Rxzt4t8e6HpE0H37RrtZbnPTAhj3SE+wWvlbx5/wAFWNH1OaTTvg94B1rx7fcqNRvkNnYxtjgnguRnru8v6183+Gf2bvh/4ZkEsWhR39wP+WuoOZv/AB1vl/SvSLOxt9Pt0t7WCK2gQYWKFAiqPQAcCvcw3CdWWteaS7LX/I+Qx3iRh4JxwVFyfeWi+5Xb/A8/8b3Hxr/aTkLfFbxw+leH5GyfCvhs+TbFf7shBIb/AIEZD7iuk8G/D/w/4A0/7HoWmw2MZGHkUZkk93c8t+JroqK+0wWU4XA60oa93qz8ozbiXMs4dsRUtH+VaL/g/O4UUUV7J8uFFFFABRRWT4i8Uaf4Xs/Pv5tmfuRLy7n0A/yK561enh6bq1pKMVu2deEwdfHVo0MNBynLRJK7L95eQafayXFzKsEEY3NI5wAK8K+IHxFm8UzNaWhaDS1bIXo0pHdvb0H+RneMvHV/4vuMSnyLJDmO2U8D3b1Nc1X4nxBxPPML4bC+7T6vq/8AJH9c8EeHtPJFHH5ilOv0W6j/AMEKKKK/PT9uCiiigAooooAKKKKACsPxV4qtvC9j5kg866k+WC3X70jf4e9VPFPjaHRZFsbKP7fq8nyx20fO0+rY6fT+VVvDPg2Zb3+2tdkF3q78qp5SAdgPcfp+tdMaaiuept27nDUrSnJ0qO/V9F/wT7U/4JJ+Hfh3rnibxF4p1bV0vfjBGXhh0e8j8prC0xhpIAT85blWYcoOMfMS36kjNfz832k31nrVl4j8N6lNoHinT5BNaalZuY3Djpkj8vpxyOK/S79iP/goFafG+S38A/EMQ6B8ToV2RNgR2+sAD78XZZcclBweq8ZVfZoVoVY+7p5HyGMwlXDzvPVPqfbdFFFdJ54UUUUAFFFFABRRRQAUUUUAFFFFABRRRQAUUUUAFFFFABRRRQAUUUUAFJS0UAeC/Emz+y+ML0gYWXbIPxUZ/UGuY7Yrv/jFZ+VrtpcYwJYdn4qx/owrgO9fxxxRh/qucYiFvtN/fqfrmV1PaYOm/L8tAr57/a400Pp/h++C8xyyQFv95VIH/jhr6EryX9pvSxffDOafGWs7mKYfiSh/9DqOG63sM0oy7u33n2OS1fY5jRl52+/Q+QqKKK/pfU/ewoooo1AKKKKNQCiiijUArofCnxE8T+BpN+ga/qGk/NuKWs7ojH3XO0/iK56inqtYnPXoUcRBwrxUovo1dfie56f+2t8WrGMI3iCG6wMbp7KIn9FFLf8A7bHxavoyq+IIbXPe3sogR+amqHww/ZM+IXxPjiu4NNGi6W5yL3VCYgV9UTBdvY4wfWvovw1/wTm0O3VW1/xTf38neOxiS3T6ZbeT+lehTjiqi0bt6n5RmWO4Kyyo41aVNzXSMVL77Ky+bPjbxV8UPF/jjeNe8SanqcbHJhnuH8r8EztH4CuYr9IF/YD+GSqATrDH1N71/wDHawfEH/BOzwfexsdI1/V9Ml/h84pPH+W1W/8AHqJYKu9b3+YsJ4hcOULUqUJU4/4bL7l/kfn7RX0V8Sv2GfH/AIJSa60gQeKdPjBbNllLgAesbdfopYn0r55urWewupba6hkt7iJikkUqFWRh1BB6GuKdKdN2mrH6PlucZfm0OfBVlNeT1Xqt180R0UUVnqeyFFFFGoBRRRRqAUUUUagFFFFGoBSZKkFTgg8UtI3SpkrpoT1Vj9BfC+oDVfDml3gO4XFrHKCO+5Af61p9zXE/Bi++3fC7w7Ieq2qxf98Ep/7LXb1/KWOp+xxVWn2k1+J/OWJp+yrzg+ja+5idzXtPwlufP8K+X/zxmdP5N/7NXi3avV/gzNu0/UYs/dlV/wA1x/7LX3vh9W9lnUYfzRa/C/6HyXEEObB37Nf5fqZfxmuPM1Swhz9yJn/Nsf8AsteeY5zXafFqbzPFeP7kCL+rH+tcWK8Pi6r7bO8RLzt9ySO3KI8uCpry/PUT+GvKP2nL4Wvwvmi3Y+0XMMY568lv/Za9YPYV4V+1pceX4T0a3zgyX2/H+7Gw/wDZq4+Haftc0oR87/cfYZND2mYUV/ev92p8ufhR+FH40fjX9NH78H4UfhR+NH40AH4UfhR+NH40AH4UfhR+NH40AH4UfhR+NH40AH4V6F8Ffgnrvxu8UDStJTyLSIBrzUZFJjt0Pr6seyjr7AEji9C0S78Sa3Y6Tp8Znvb6dIII/wC87MAB+Zr9aPgn8J9M+DfgOx0GwVXmA827usYa4mIG5z7dgOwAFduFw/tpa7I/NuNeKXw9hVToa1ql7eS6t/p5lL4Q/ADwn8GdLSHRLJZNQZcTalcqGuJc4zlsfKvH3RgfjzXpuCM+npS0jelfSRiorlirI/krFYqvjKsq+Im5Se7eo+ikoqjlPz9/4KLah9o+IHhizzxBpzyfi8mP/ZBXhfwn+A/i740SXP8AwjVpbywWrqk9xcXCRrEWBIyPvHOD0B6V6p+3/qH2r44W8HQW+lQrj/aMkrfyIqr+wl44bwz8aY9IkkK2uuW727Ln5fMQGSMn8FdR/v185UjGpinGWzZ/V+V18ZlnBkMRg0vaRhzK6urXbfVdLtHpng3/AIJz7mik8VeKvd7XSYMfgJX/APiK4n9rX9l3Sfg74d0XXfDCXLad5htb/wC0SGRvMPzRydBjOGU444X1r9EgA2CBXDfHDwOnxF+FfiTQDEsktzaMYA3aZfmjP/farXp1MHT5GoLU/Hst46zd5nRr4yu3DmSlHZWej0Vtr3PyE/Cj8KVlKsVbKsDgg9RSfjXzp/XKd1dB+FH4UfjR+NIYfhR+FH40fjQAfhS0n406OMzSpGDy7BfzqZNpNky0TZ91fCix/s/4a+HoNu0/Yo3IPUFlDH9TXWdxVbS7dbPTbWBBhY4lUD2AAqz61/KGLq+1xE6ndt/ez+ca8/aVZz7tsG6V618GrfGlX82OXnCf98qD/wCzV5L3r2/4W2oh8I2zgYMjux/76I/kBX6H4eUPa5yp/wAsW/yR8lxBU5cHy92v8zsaWiiv6hPzQKKKKACiiigAooooAKKKKACiiigAooooAKKKKACiiigAooooAKKKKAEJrnvHPjjQ/hr4U1HxN4m1ODR9D06IzXV5cHCoo9hySTgBRkkkAAk1F8QviBoHwr8G6p4p8T6lDpOh6bEZri6mPAHZQOrMTgBRySQBX4xftLftKeJP20PGaXVyLjRPhlpkzHStD3FXuSOPPnwcM5/JQdq/xMcpzjTjzSN6NGdeahBam3+1P+194o/bG1qfRtKa68NfCO0n/dWYOyfVSp4knIPTIyE+6vfcwyPMLHT7fS7WO1tYlhgjGFRRxUsMMdvCkUSLHGgCqqjAAHYU+vCrV5VnrsfbYTBwwsbLV9WFFFFcx6AUUUUAFYXiTwbp/iZA06tDdp/q7qHh1Pb6j/PFbtFVGTi7xZE6cakeWaujgY9e1zwO6wa5E2p6WDtTUIRl1H+0P8fzNdlper2etWq3FlcJcRN3U8j2I6g/WrTKsilXUMrDBVhkEVx2qfD0Q3Rv/D102j33Uov+qf2I7fy9q6LwqfFo/wADj5a2H+D3o9nuvR9Ts6K4a18f3Wi3C2fieyayc8LeQjdE/wDn2/IV2dreW9/brPbTRzwt0eNgQfyrKdOUN9jop16dXRPXt1+4mooorI3CiiigAruPB/xU1Dw8Etrzdf2I4AY/vEH+y3cex/SuHoruweOxGBqKrh5uL/rfueRmmUYHOqDw2NpKUX36eae6Z9N+H/FWmeJrfzbC5WQgZaJuHX6j/IrX/CvlK1uprOdJoJXhlQ5WSNirD8RXoHh34zajp6pFqcK6hEBjzF+SUfXsa/WMs41pVEqeOjyv+Zar5rofzVxB4TYrDt1snnzx/lejXo+v4Htv4UfhXNaF8Q9C17asN6sE5H+puP3bfTngn6E10gYNgg5FfomHxmHxUOahNSXk7n4Zjsrx2Wz9li6MoPs019wv4UfhR+NH412HmB+FH4UfjR+NAB+FH4UfjR+NAB+FH4UfjR+NAB+FH4UySVIVLyOERerMQAK5HXviroOi70jnOoTj+C2wy5926flmvOxWPwuCjz4iokvN/kt2e1l2S5hmtTkwVCU35LRer2/E7H8K5rxR8QNJ8LIyzzCe7xxaw4L/AI/3fxryjxJ8WNZ1vfFbMNNtj/DCTvI936/liuJLFiSTknkk1+b5pxtGzp4COv8AM/0R+9cPeEs5ONfOp2X8sXr83+i+86bxZ4/1PxY5SV/s9kDlbWM/L/wI/wAR/wA4rzzxXpN1dR2uo6XPJaa5pkq3VlcwttdZFIIAP1A/ECt2ivy2tiq2JqOrXlzN731+Xp5H9E4TK8HgcMsJhaahBbJafP1Pvn9l748W3x8+GNrqshjh8QWeLTV7NePLuAPvgdlcDcPTkdVNev1+U/w5+JV9+zn8VrTxlZLJL4d1BltddsYxnfET/rAP7wPzA+uR/Ea/UvRdYs/EWkWWqabcx3mn3kKXFvcRHKyRsAysPqDX8ncb8NvJMb9Yw6/c1btf3X1j8unke5gcRKpF0qnxx3810Zdooor8zPUCiiigAooooASsHx3440j4ceE9T8R69dLZ6Vp8JmmkPJPYKo7sxwAO5IrcmkSKNnkZUjQbmZjgADqSe1fmn+058cpf2lPHv9gaPcMPh1oM+TIuQNSuBwX/AN0chfYk9WGPuOE+HKnEGM5ZaUoazl5dl5vZfeefjMT9XilFXnLRL9fRHFeJ/G2r/Hr4jXXxA19Ght+YdH05jlbW3BO36nqSe5JPpWrpupXWk3cdzZzvbzoch0OD/wDXHtVSONYo1RFCoowFUYAA7U6v65oqOFjCGHXJGCSil0S2seSsNTlTdOqubm+K+t773/yPZPCfxkt7tUt9bUW03QXSDMbfUfw/y+lelW9xFdQrLDIk0TDKvGQQfoa+Ua19B8V6p4amD2F00aZy0Lcxt9V/r1r9KyrjKth0qWNXNHv1/wCCfh3EnhXhMc5YjKZeym/sv4X6dUfTf4UfhXmHh/42Wtxsj1e2a1foZoPmT8R1H616BpevafrUQksbyK5XqfLYEj6jqPxr9SwWcYHMF+4qK/bZ/ifztm/Cub5LJrF0Go/zLVferl/8KPwo/Gj8a9vc+S23D8KPwo/Gj8aAD8KPwo/Gj8aAD8KPwo/Gj8aAD8KPwoqjqmuWGiwmW+vIrVAM/vGAJ+g6n8KxqVadGLlUkkl1eh00MNWxU1ToQcm9kk239xe/Co55o7aFpZXSKNRlncgAD3Nea+IPjZZ24ePSbZruToJpgUT646n9K8z8QeLtV8TSbr67aSPOVhX5Y1+ij+fWvh8y4wwWEThh/wB5Ly2+/qfr+Q+F+bZk1Ux37in56yfounzPTvFvxktrHdb6Koup+huXH7tfoP4v5fWvI9S1S71e8e6vJ3uJ36u5/Qeg9hVWivyLM84xeaz5sRLTolol8j+m8g4Vyzh2lyYOn7z3k9W/V/5BRRRXiH14UUUUAFFFFABRUV1dQ2ULTXEqQxKMmSRgFH4muMvPiJJqVw1l4asJNUuOhuGUrEnuf/r4rWFOU9kYVK9Olu9e3X7jr77UbXS7V7i8nS3hXq8hwP8A659q4mfxPq/jSV7Xw7C1pY52yalMMf8AfI/yfpVix+H82qXS33iW9OpXA5W2TiGP2x3/AE/Gu0hhjt4liiRY41GFRAAAPQCtL06W3vP8P+Cc/LVxHxe7H8X/AJGJ4Z8G2PhmMtEGnvJP9bdS8ux7/Qf5Oa3qKKwlJyd5M7KdONOPJFWQVjeIfDUeuLDNFNJY6nasJLW+hYrJC4OQQRz1H9a2aKIycGpReoqlONWLhNXTPvH9g/8Ab9n8dX1t8Lfixcx2fjiFVi0vWJDtj1dQMBXbp53HXgP7Nwfv314r+fnxJ4bh8RWqAu1veQt5ltdRna8LjkEEc9cf/r5r9Df+Cfv7dl18QLiH4UfFK7WHx5aoE0vVZeF1iIL91m6ecAOv8Y/2gc+9h8Qqy13PicbgpYWV1rF7M++6KKK6zzAooooAKKKKACiiigAooooAKKKKACiiigAooooAKKKKACiiigAooooA80+M9uWsdOn7LIyH8Rkf+gmvKe9e1fFi3E3hN5DyYZVYfmV/9mrxWv5b8QaHss6c/wCdJ/hb9D9N4fnzYJLs2v1/UWuI+NFh/aHwu8RREE7LVpuP9jD/APstdseorO8RWY1HQdRtTyJreSP80I/rXwGBqexxVOp2kn9zPrcNP2VeE10af3M/Pj8KPwoxtJB6g0fjX9XRbaTP6NWqD8KPwo/Gj8aoYfhR+FH40fjQAfhR+FH40fjQBPp9hc6pe29nZW8lzdXEixRQxKWeR2OAoA6kmv0J/Zt/Y70v4f21rr/i63j1XxMQJEt3w0FkeCAB0Zx3Y8Dt6nif2CfgbC1vJ8RtXgDSbnt9JRxwoHyyTY9ScoPo3qK+3cfiK9vB4VJe0mvQ/mzj7jCtUrzyrAT5YR0k1u31SfZde7EWNYxgDAp1LRXsH4UFFJRQAxvSvGPjx+zH4Z+NenyTvCumeI1X9xqkKAMSBwsgH31+vI7EV7RtzjoKDg8VEoRqLlktDuwOOxOXV44jCzcZx6r+tV5H42/ED4f618M/FF5oGvWpt723PBHKSofuyIe6kf4HBFc3+Ffp/wDtZfAm3+L/AIBnurKAf8JLpKNPYyKOZQBl4T6hgOPRgPevzBZSjFWBVgcEEYxXzWIoOjPTY/sHhHiSHEeC9pJWqw0mvPo15MT8KPwo/Gj8a5D7kPwo/Cj8aPxoAPwo/Cj8aPxoAPwo/Cj8aPxoAPwo/Cj8aPxoA+yf2c7z7V8J9MTOTDJNGf8Av4xH6EV6fXif7KN0ZPAuoRFs+VfMR7Axp/UGvbPSv5iz+n7LM68f7zf36n8/5tD2ePrR/vP8dQ7mvSfgzNtutThz95I2H4Ej+orzau5+EMpXxNMvZ7dv0ZTXqcH1fY55h5d2196sfH5xHnwNReX5NFD4mSeZ4wvRn7oVf/HBXK9xW946m87xdqTekm38gB/SsHuK8fPKntc0xM+85fmzrwEeXC0l5L8g7ivnX9rq4/d+GoO5ad8fQIP619F18v8A7Wt1v8QaFb947aSTH+84H/stevwlDnzek+13+B9pw5HmzOl5X/Jng9FFFf0UfuIUUUUAFFFFABRRRQAUUUUAfTP7A/gUeIvi3c67Mga30O0LpkZxNKdi/wDjnm/jiv0cFfHf/BOPTY4/B/i2/A/eTX8cB+iRhv8A2oa+xe5r6XBRUaKfc/jvj7GSxWf1k3pC0V9yb/FsguLiO1heWV1SNRuZmOAAOpJr5W+Jf7f3hjwrqVxYeGdLl8USwkobvzhDblv9lsMzAeuAD2Petr9vDx3eeE/g/Hptk7RSa5drZyyKcEQhWdx/wLaFPsxr83658XipU5ezgfVcDcGYTN8NLMMwTlG7UYptJ23ba130SP1z+BPxGvPi18L9I8VXtjHp1xfGb/R4nLKoSZ4wckdwufxr0Jjwa8m/ZVsfsH7P/guM8FrIS/8AfbF//Zq9Zb7pNejSbcIuW9kfkuaU6dLH16dFWjGckl2Sbt+B+Xf7ad+17+0V4kTOVt1tol59IIyf1Y1xXwFu3svjV4JlQ4b+1rdOvZpAp/Q1r/tSX/8AaX7QHjWXOdt55f8A3wir/SqH7OulSaz8cvBNtEpZhqcUp/3Yz5jH8Apr5uWtd27/AKn9dYeEaPCsYvZUdf8AwA/XGP8A1a/SkmXdGw68GnR/cA9qVvun6V9Sfxl1Pxx+K2lDQvid4t09U2Jb6rcxouMfKJWA/DGK5avSP2kdn/C9/G/l42/2lJnHrnn9c15vXx8/jkf3jlFR1svw9SW7hF/ekFFFFQesFFFFABWr4TtRqHirRrZhlZ72CMj/AHpFH9ayq674Q2ou/iZ4cjxn/S1f/vn5v6VxY2fs8NVn2i39yOPGT9nhqk10Tf4H3Qv3V+lOpF+6KWv5Rlq2z+dhK+gfA1v9n8I6YuMZhD/99fN/Wvn3tX0losP2fSbKL+5Ci/kor9o8MqXNi8RV7JL73f8AQ+K4ll+7px7t/h/w5oUUUV/Qx8CFFFFABRRRQAUUUUAFFFFABRRRQAUUUUAFFFFABRRRQAUUUUAJ0rD8YeLNI8CeGdS8Qa9fw6Vo+nQtcXV5cMFSKNRkk/yAHJJAHJrUubqKzhknmkWGGNS7ySMFVVAySSegAr8df23P2r7r9rLxy/gzwrdyW/wp0G4/fXMRK/2xcr/y0/65rzsH1Y8lQIlJQXNLY1p05VpqEFds5P8Aag/aY1v9s/x55v8ApGl/C3R52Gk6WxKNeMOPPmAOCxGfZQdo53E8ZHGsUaoihEUbQqjAA9BTbe3is7eOCFFiijUKiKMAAdqkr5+tWdaV3sfc4TCxw0OVb9WFFFFc53hRRRQAUUUUAFFFFABRRRQBFdWsN9C0NxEk8LcNHIoIP4V5P430e58A6la32gSTWsF0drRIxZfMHQYPUEdjnoa9drB8b6L/AG74au7dV3Tovmw46715GPryPxrpw9Tlmk9nucGLoe1ptx+JbPqclovxdaGQW2vWUltKDgzRoR+aHkfh+Vd9pes2OtW4msbqO5TvsbkfUdR+Nangu6sPiB4K0651G0t7yTZ5UyzRh8SL8pPI4J6/jWbrHwU0S4kNzpMlxoV6PuyWrkrn3Un9ARROVJycWuVr5o+6p8H5lLCwxWDqKtCUU0n7rs1t2uW6K5e40/xx4Sx59rH4mslH+tteJgPdcZJ+gP1o0v4i6NqEnkzTNp10DhobxfLIP16VDpSteOq8j5avCthJ+yxdNwfZq1/R7M6iimo6yKGRgynoVOQadWRIUUUUgCtXSfFWsaHtFlqE8CLyI925P++TkfpWVRWtOtVoy5qUnF907HLiMLQxUXTxEFNPo0n+Z6Hp/wAbNZttoure2vFHU4KMfxHH6V0Np8dLF8fadNuIj38t1f8AnivG6K+jocTZph1ZVm152f4s+Exnh/w5jXzSwyi/J2/BaHvVv8Y/Ds65eS4tz6SQk/8AoOasr8V/DLLn+0CPrC/+FfPlFevHjXMoqzUX8n+jPmqnhNkE3eMpx9Gv1R9Bt8WPDK/8v7H6Qv8A4VSuvjP4et+I/tVz/wBc4QP/AEIivCaKU+NczktFFeif6sql4T5BTd5OcvV/5JHsF18dbdVP2bSpZD2MsoX+QNc3qPxm1+8UrB9nsge8ce5vzbP8q4OivGxHEeaYnSVZpeVl+Wp9TguA+HsC1KnhVJ+d5fg2XtS1zUNYYG9vZ7rHQSOSB9B0FUaKK+eqVJ1Zc03d+Z9xRoUqEVCjFRiuiVkFFFFZm4UUUUAQ3lpDf2sttcIJIZVKup7g17T+w78c5fAPiRvhH4nuydOunaXw7eTHADMSWtyf9o5I/wBrI/iFeOVieKvD51yxRraRrbUrVhNaXKEq0cgORgjkcgfoe1eXmmWUM5wdTA4n4ZbPrGS2a9PxWhzVYzjJVqfxR/FdUfrnRXz/APsg/tGr8cvA5sNXYQeNdDC2+p27YDTgcLcKPRsYb0YHsRn6Ar+Ns0y3EZRi6mDxMbSi7evZrya1Pdo1oYimpw2YUUUV5RuJQM96K+af2wv2oD8I9JTwn4Wdbrx9rEe2FUw32GJsjzm/2uu0H0LHgYPtZPlWJzrGQweFjdy+5Lq32SOavXhh6bnLb+tEeb/tsftHXOsahP8ACTwRd4uJBjX9ShbiCI9bcMO5B+f67e7Y+edH0e20LTYbK0TZDEMD1Y9yfc1S8L+HRoNq5lla61C4bzbq6kJZpXPJJJ5POev171tV/YWU5VhskwcMFhtlq31lLq3+i6I8SnGc5OtV+J/guwUUUV6x0hRRRQAU6KaSCRZI3aORTkMpwR+NNopptbEyipx5ZK51Ol/EzxFpWAt+1zGP4LkCT9Tz+tdTp/x0uU4vtMil/wBqCQofyIP868tor3MNnmZYVWp1nbs3dfcz5DHcH5DmLbxGFjd9UrP71Y9ttvjfo8mBNaXkJ/2VVgP/AB7+laUfxc8NSYzeSJ7NA/8AhXgFFe7T4yzOHxNS9V/lY+Nr+FXD9b4FKHo/87n0J/wtbwz/ANBH/wAgv/hUcnxc8NJnF7I/+7A/+FfP9FbvjbMmrKMV8n/mckfCTIYu7nUfzX/yJ7ddfG7Ro8iG1vJiOmVVQf1/pWJqHx0uGBFlpkcf+3PIW/QAfzryyivNrcV5rWVvacq8kvz3Pewvhvw5hWpOg5v+82/w2Or1b4neItWypvjbRn+C2UJ+vX9a5eaaS4kaSWRpZGOSzkkn8aZRXzeIxmIxMr1qjk/Ntn3uDyvA5fHkwlGMF5RQUUUVyHphRRRQAUUVVvtUs9MjMt1dRW0f96Rwv86Fd7CclFXZaori7r4oWUkxt9Is7rWbjsIEIX8SRn8cVD9j8Z+JP+Pi5h8P2pP3Ifmlx9c/1Fb+xktZ6ev+RxvFQbtTTk/Lb7zqdW8RaboMe+/vI7f0UnLH6KOTXKt461TxAxi8N6TJImcG9uxtjH0H/wBfPtWjpPw30bTZPOnibUronJmvG38/Tp+ddSqqqgKAAOABT5qUNld+e33C5a9X4nyry1f3nE2vw7m1SdbnxLqUmpyg7hboSsS/y/TFdhZ2Nvp1usFrBHbwr0SNQBU9FZyqSnuzenQp0tUte/X7wooorM3CiiigAooooAKxfE3h3+2ooZ7adrHVrNxNZ3sRKvFIpyCCORyB9MA1tUVUZOD5ovUzqU41YuE1dM/SP/gn9+2sfj5ob+B/G0qWnxP0OLE2/CjVIFwPPT/bHG9R6hhwSF+ys8dK/n7vl1nw/r2l+L/CV9JpPi3RZVubO7gOGJX+E9iDyMHggkHg1+xP7HP7VGkftVfC6HWoRHY+J9P222t6SGG63nx99RnPlvglSfQjqpr6GjWVWN1ufC4zCywtSz2ezPfaWkpa6DgCiiigAooooAKKKKACiiigAooooAKKKKACiiigAooooAKSlpKAOa+INv8AaPB+pL/dQP8A98sD/SvBO9fRniaH7R4f1GPGd1u4/wDHTXzkfvCv518TKXLjqFXvG33P/gn6Bw3K9GpHs/0/4A6mSYaNwehGKfSN901+NxdpJn2Z+emtWZ03WtQtOv2e4ki5/wBliP6VTrpfibbC0+IXiOMDH+nzN+bk/wBa5qv6wwtT2uHhPuk/wP6Mw0/aUKc+6T/AKKKK6zpCiiigAqzpem3GsapaWFsvmXV1MkESerswVR+ZqtXoX7PGljWvjh4KtT0/tOKU/RDvI/8AHaqC5pJHBmGI+q4StiF9iLf3K5+qfgPwrb+C/B+j6FaAC30+1jt1wMZ2qAT9Scn8a6HpTF+XbmnM3y57V9ilyqyP4KqVJVZyqTd23d+rM7XvEGn+GdLuNS1W8h0+wgTfLcXDhUQepJr5X8f/APBQvw5ol1La+FtFufEBQ7RdXD/Z4WPqowWI+oWvCP2yvjdffEL4iX3h60uZE8O6JMbdYVOFmnXiSRvXByoz0Az3NfPVeHiMZJScYaI/oThbw8wtbCwxma3k5q6jdpJPa9tW/mj6guv+ChPxBmlYwaXocEeeFMUrED67+a0fD/8AwUS8YWdyp1jw/peoW38S2rSQSfgSXH6V8nUVx/Wq2/MfpEuCeH5R5Hhl+Kf33P1R+Cf7UXhH41sLOykk0vXFXc2mXuA7AdTGwOHA9ufUCvZdtfitomt3nh3V7LVNOuJLW+s5VngmjOGRlOQRX69fCjxovxE+HHh7xEEEbahZxzSRg/ckIw6/gwI/CvYwmJda8Zbo/AeN+EqfDs4YjCtulNtWeri97X6prb0OtkAZcYzX5W/ta/D9fh38cNat7eLyrHUcalbgdNspO8D0AkEgx6AV+qlfCv8AwUg0dYtX8E6mqfNLDc27yAf3GjZQf++m/Wljoc1K/YPDjHTw2eRoJ+7UTT+SuvyPjOiiivnT+tgooooAKKKKACiiigAooooA+mP2R7jdo/iCH+5PG/5qR/7LXv5+8K+bP2RbjbfeJof70du+PoZB/wCzV9J/xV/OXFcOTN63nZ/gfhnEMeXM6vy/JB3Ndd8LJPL8XwjpvjkX9M/0rke5rpPh3J5XjLTj23Ov5owrg4fqezzbDS/vx/NHxeYR5sJVXkzN8SN5niHUn65uH/8AQjWaO1XdabzNZvm65nc/+PGqXpXmY6XPiqsu8n+Z0YdWoxXkvyE/ir5O/aqk3fESzXP3dPjH/j7n+tfWXc18hftPTeZ8TiODss41/Vj/AFr7DgqN80T7Rf6H2/C0ebMU+yZ5LRSfhR+Ffv5+0C0Un4UfhQAtFJ+FH4UALRSfhR+FAC0Un4UfhQB94/8ABOPVEk8J+LtNz+9hvo7gj2eML/7Tr7G/nX5rfsK/EJfCPxgGj3EojstegNt8xwPOQ74z+Pzr7lxX6U9cGvpMFJSopdj+PeP8FPCZ9Vk1pUSkvus/xTPnX9t34ZX/AMQPhKbrS4nuL3RrgX32eMZaSPYyuAPUA7v+An1r806/bQqHUgjOetfNXxY/YZ8HfEDU59T0i6m8K6jOS8n2dBLbuxOSxjJGCT/dYD2rLFYWVSXPDc+h4J40oZNh5Zfj7qF7xkle1901vbroet/AmxOm/BvwXbsu1k0i13L6ExKSPzNdy+Vjc+1UtB01dF0ey09DvS1hjhVsYyFULn9KvyLujYdMjFelD3YpH5FiantsROp3bf3s/Hn4yagdU+LfjS6zkSaxd4/3fNcL+gFfS37AHwjuLrXL3x/f27JZ28bWmnNIuPMkbiSRfZV+XPcs3pXUeGf+Cf8ADd+J7nWfGPiL7fDNcNcPYafE0YcsxYhpWOcc44APuK+t9B0HT/DOk2ul6Xax2Wn2qCOG3hXaiKOgAryMPhp+19pUVrH7bxNxpg5ZTHKcsfM3FRlKzSSS1Svu3s+ljSFMkbCt9Kc3tXA/HTx4nw3+FPiLXvNWKe3tXW3Ld5nGyMY7/Mwr15SUYuT6H4hhqE8TWhQpq8pNJerdj8sfirqo1z4neLNRV/MS41a5lVuvymViPwxiuWoYlmJbJJ5JPU0n4V8fKXNK5/e2ForD0KdGO0Ul9ysLRSfhR+FI6haKT8KPwoAWvQv2f4fO+LOiA87TKfyic155+Fer/sy2/nfFGBsf6u1lf9Av/s1eNnM+TLq8v7rPJzeXJgKz/uv8j7Cooor+Wz8AHRrukRfUgV9L26+XbxqOyivnDSY/O1Syj/vToPzYV9JL9xR7V+++GNO1PE1O7ivuv/mfA8Sy9+nH1/Qkooor9zPigooooAKKKKACiiigAooooAKKKKACiiigAooooAKKKKACiivmL9vH9q2P9mD4T/8AEpKT+O/EDNZaHaYDFGx89wy91jyuB3ZkHTOAD5t/4KWfta3OtajN8CPAV6yTyD/iqtUhORDEQD9kUjucgvj/AGU7sB8ZaRpNtoenw2VomyGIYHqT3J9zVDwvoc2l2891fzve6zfyG4vryVi7ySsSSSx5PJPPcknvW3Xg4mv7SVlsj7bL8H9XhzSXvP8ADyCiiiuI9cKKKKACiiigAooooAKKKKACiiigAooopgYPwwuP+Ee8aa94eOVgnxe2oPTnhgPzH/fJr1avFvGkn9ga94e8RqSq2twIZyo5MbZz+m7869nVlkUMvzKwyCO9ViPe5Z9/zR+08A472mCqYGT1pPT0eq+53Q6sfXvCWj+JY9upadBdnGA7Lhx9GHI/Otf8KPwrmjJxd0fpGIwtDFQdOvBTT6NJ/meYXXwYl0xml8M65daY2d32eY+ZEfb/APWDWbcT+NPDTEanoa6tbL/y86ccnHrt6/oK9h/Cj8K6FiJP41f+u58DjeBMsxF5YZypS8ndfc/0PHtP+JWh3zeXLO+nz9DHdoUx+PT9a6W3uYbqMSQSpNGeQ0bBgfxFdVq/hnStfj2ahp1vd+jSRgsPo3UfhXF33wR0lZWm0e9vdEm7fZ5iyD8Dz+tUpUpd4/ifDYvgnNsNd0JRqr/wF/c9PxL9Fc5P4P8AHmh7mtdQstdhXpHOvlyH/wCv9WqlN4z1fRVJ13wvfWir96e3/eR/n0H51SpOXwNP5nx2JwmMwX+9UJQ82m196ujsKK5nT/iN4e1BRjUFgY/w3AKEfieP1roLa8t7yMSW88c6HkNG4YfmKiVOUfiVjhjWpz+GSZNRRRUGoUUUUAFFFFABRRRQAUUUUAFFFFABRRRQBl2uv638KfG2n/EHwq+3UrA4vLXJ2Xdv0dHA6jH8gRyor9OvhJ8UtD+MvgTTfFGgz+ZZ3SYkhYjzLaUAb4nHZlP58EcEV+bNWPhD8XNU/Zd8dNrVlFLe+CNUdV1fTI+THzgSxg9GGeOx+6eoI+E4u4ZjxFhVUoL/AGimvd81/K/0OaM3g6nP9iW/k+5+qFFYvg/xfo/j7w5Y6/oN/Dqel3sYkhuITkEdwfRgeCDyCCDXj/7Sv7WOgfAjTm02z8vXvG9wu2z0aFs+WT0knI+6v+z95u2Blh/MWCybHY/GLAUaT9pe1trW3vfZI9upiKVOn7WUvd/rbuWv2of2mNM+APhlYrYR6n4y1BSmmaSpy2TkedIByEB/FjwO5H5+aPp+o32qX3iTxJdvqfibVJDNdXUx3MM/wj0xx04GABwBToLfWPEviS98XeML59W8T3zb5JpDkQjGAiDoABxgcADArZr+r+HOHcPw5hfY03zVJfHLv5LyX49TxPfxNRVaytb4V2835hRRRX1J0hRRRQAUUUUAFFFFABRRRQAUUUUAFFFFABRRVW81Sy09d11dwW6+ssgX+ZqknLYlyjFXZaorl774l+H7PIF79ofslujOT+OMfrUEPjLWNYUNo3he/ulb7s048tPrnGD+dWqU97W9dCYVFUfLSXM+yTb/AAudfSMwRSWIUDqTxXOxeGfiDrSgyz6foSN1Vf3kgH/jw/Wr8PwUivGD65r1/qzA527vLj/LJx+BFPlhH4pL5an0OGyDOMZrSwziu8rR/B6/gVtS8caFpO4T6lDuHVIj5jfkuazIfHF/rikaB4evdQPQTSr5cQ+p/pkV6Jo/w58N6Cwa00i3V16SSr5jD3BbOK6JVCqABgegqPaUo7Rb9T67CcAYuprjK6gu0Vd/e/8AI8ng8F+OfEAVr7VLXQoW6xWq+ZIPqf8ABqs33wu8M+EdJvtZ1QTaxNbxGQvfSkhm7DAxnJwOc16h+FeY/Ga+bUP7H8MwNiTUZxJNtPIiQ/45P/Aa0p1Z1JKK0XlpoepmfDuT8P5dVxbp+0mlZObvq9Fpt9yMf4ZaOdP8Pm5kjVJ75zOwVcYU/dGOwxzj3rr6ZDGkEKRxqEjQBVUdAB0FPrOpJzk5PqfjVGmqVOMUFFFFQbBRRRQAUUUUAFFFFABRRRQAUUUUAFWvhj8Wdc/Zd+LWn/Enw2rz2LMLfXtJVtqXtqzDcPQNwCG7MAemc1aZNElxE8Uih43Uqyt0IPUVtRqOlLmRyYrDxxNNwl8j9zPhx4+0P4p+CdH8WeHLxb/RdWt1ubacdSp6qw7MpypHYgjtXS4r8kP+Ccv7SE3wI+KZ+EviO8YeCvFFxv0S4mb5bK+YgeXk9Fk4XH97YeNzGv1wr6KMlJKSPgalOVKbhLdC0UUVZmFFFFABRRRQAUUUUAFFFFABRRRQAUUUUAFFFFABRRRQBV1CPzrOdMZ3Iw/MV8019Oyf6tvpXzPeR+TdTR/3HZfyNfg/idT/AN1qf4l+R9xwzLWrH0/UipKWivwc+7PiH45W4tfit4hQDAaZX/76jVv61wtel/tGWv2f4saq+P8AXRwyf+Q1X/2WvM/wr+psnn7TL6Ev7q/JH9A5XLnwNGX91fkhaKT8KPwr1z1BaKT8KPwoAWvTP2Z72PT/AI9+CpZThf7QWPPu6lR+rCvMvwrY8Ga8fCvjDRdZ2lhp97DclV6kI4Yj9KuDtNM8vNKDxWAr0YbyjJfemj9n1I2imzf6lvof5VX067jvrO3uYZFlhljV0dTkMpGQR9Qatnla+wP4NacZWZ+NXxHs59P+IPia2ujm4i1O4WQnuwlbJ/Gudr7g/bC/ZU1TxFrdx448HWf22aZQdR02EfvGZRjzYx/ESANyjkkZGSTXxJd2c+n3MlvdQSW1xGdrxSoUZT6EHkV8nWpSpTaZ/bHDWd4XOMBTqUprmSSlHqnbXT8mRUUn4VZ03S7zWLuO0sLSe9upGCpDbxGR2J7BQCTWJ9VOpCC5pysitzX60/s1+G7vwn8D/CGm30bRXSWSyyRsMFC5L7SOxG7H4V8s/s1fsV6ndatZ+JPH1p9isLdlmt9HfBkmYHIMv91f9nqe+B1+8o1EahVGABgV7mBoSp3nLS5/NPiNxJhczdPL8HJTUHdyW17WST621uLnoa+NP+CjzR/8I/4MUj96bq4Kn/Z2Ln+Y/Kvsvivgj/goz4gjvPF3hLR1bMlnaT3Lrnp5jqo/9FH8q6cY/wBxL5fmfIcB0pVOIcM10u3/AOAs+QaKT8KPwr5k/skWik/Cj8KAFopPwo/CgBaKT8KPwoAWik/Cj8KAPb/2T5mXxpq0Wflex3Ee4kXH8zX1TXyV+yzII/iFdJ0LWEn6OlfWvpX8+8ZxtmrfdI/FOJ42zKfml+QN0rZ8HyeV4o0xun78D8zisY1peG22eINNP/Twn/oQr5bLZcmMoy7SX5o+KxS5sPNeT/Iq37b765bOd0jH/wAeNQU+4bdcSN3Yk/rTK4qsuapKXds2prlikJXxx+0pJv8AitejdnZBEv0+QH+tfY/avi79oabzPi5rS4x5YgX6/uUP9a/QOBo3zGf+F/mj7jhLXMG+0X+aPOPxo/Glor941P2IT8aPxpaKNQE/Gj8aWijUD139mv4L2Hxy8VaxoV7fzadJDpzXVtPCA22QSIo3KfvLhjxkH3qt8Xv2avGvwdmkm1Gwa/0YH5dUsgWhxnA394z0+9xzwTXpX/BPiYR/GTU1IyW0iQD/AL+x1+iFxbxXULRyxrLG42srjII9xXr0cLCtRT2Z+BcScY4/h/P50o2nRtF8r06a2e6/FeR+KH40fjX6KfGf9hnwx42E2peFGXwvq7BmMMaZtJW68oP9X9U4/wBk18P/ABL+Dvi34S6obTxJpMtom4rDdp88E3ukg4PHY4I7gVw1cPUo7rQ/R8i4vyzPYqNGfLU/llo/l0fyOSsb640u+t7y0ne3ureRZYpYzhkdTkMD6giv1L/Zr+PFh8bfA8UzvHD4gslWLUbTIBDY4kUf3G6j0OR2r8rq3/AvjzW/ht4kttd0C8ayv7fgMOVdT1R16Mp9DVYfEOhK/RmHF3C9PiPCpRfLWhrF/mn5P8D9luaUV85/A39srwt8TobfT9cmh8NeI+FMFw48idumY5Dxzx8rYPOBnrX0QsqyLuRlYHoc19HTqQqK8GfyPmGWYvK6zoYym4SXfZ+aezXmiaikzS1qeYJRigdKqXl/b6fbyXFzNHBDEpd5JGCqqgckk9BQNRcnZFhiFUmvz4/bq+OEPi7xDB4J0e5Eum6VKZL6SMgrJc4wEB9EBOf9pv8AZruP2lP22LW2tLvwz8P7kXV1IpiudbjPyRA8EQn+JuvzdB2z1Hw3JI8kjO7F3Y5ZmOST6mvExmKTXs6fzP6C4B4PrUq0c2zCHLb4IvfX7TXTy69Rv40fjS0V4+p/Qon40fjS0UagJ+NH40tFGoCfjXsn7K8O74jXT9QunyfrJH/9evHK9r/ZSXPjnUTjkWJx/wB9pXznELtldf0Pn8+dstq+h9W0UUV/Mp+FGj4aXd4i0wf9PMf/AKEK+i1+6K+efCa7vE2mA/8APwv86+hx90V/RXhmv9jrv+8vyPzviR/v4Ly/UfRSUtfsx8gFFFFABRRRQAUUUUAFFFFABRRRQAUUUUAFFFFABRRRQBg+MPF+k+APC2q+Itdu47DR9LtpLu6uJThUjQZJ+vGAO5IAr8NfiV8VtX/ab+Mes/E/XEeGzdja6Hp8hyLS0QkIB78kk92Zj6V9W/8ABVD9oGfxT4j0v4D+HbtkgXy9S8TTwt0Xhobc49ishHctHXyLa20Vnbx28KCOGNQiIvQAcAV52MrcseRbs97K8L7SftZrRbepLRRRXin14UUUUAFFFFABRRRQAUUUUAFFFFABRRRQAUUUUAZPivSf7a8O39mF3O8RKD/aHK/qBXQ/C3XP+Eg8EabcMf30cf2eUd9yfLz7kAH8aqVh/CWb+x/FHibQWOI/NF5Av+y3B/mg/CtfipSXbX/M+s4Sxn1POYRb92onF+q1X+R6n+NH40tFcR/R4n40fjS0UagJ+NH40tFGoCfjVfULlbOwubhj8sUbOfwBNWaw/HEhh8G66wOP9ClA/FCKuC5pJHnZjU9jhKtS20ZP7k2cR8KvBOkav4Dgn1HT4LyW7lllMk0Y3gbioAbqBhQePWtC++B/hq4YPaC60yXqGtZj1+jZ/TFbPwuiNv4A0VCP+WG78yT/AFrqq6KlapGcuWXU+Tyvh3K8VleHVfDxk3CN20r3au9dzyyb4V+ItPVv7L8XSyY+7HfR7/8Ax7J/lVWbTfiHpS/NY6dq6jq0Mmx/ryR+gr12k/Cp+sS+0k/kcmI4Cyqp/Bcoekm19zueN/8ACYa1YqTqPhLU4AvV4FMq/XoMfnTLb4qaDI22d7iybpieBv8A2XNez49qguLC2vBie2hnHpIgb+Yqvawe8Puf+Z4Fbw+qrWhivlKN/wAU0eaW/jTQbrmPVrX/AIHIE/nitWG8t7ld0M8cq+qOGH6VtX/w58M6jxPodn7mFBGf/HcVh3XwP8KXGTFa3Fm/96C4YEfnkU+ai+rX4nh1eCM5p6wlCfzaf4osUVkt8D4Lf/jw8Q6vaD084H+WKa3wt8R26/6L4ymf0W4tQ367j/Kny0ntP8DyqnDOeUtXhr+kov8AN3NiisAeCvH9ux2a1ptyvZZIiM/kn9abJpfxDt+llpF1/uSMpP5kU/ZrpJfeebPKszp/HhZ/JX/I6GiuXM3j2HmXwrC4/wCmd2h/9mNRN4j8VwtiTwVdsf8ApnLkfopp+xl0a+845UcTT0nQmvWEv8jraK5QeLtZXmbwfqydztjJ4/75pD44uk+/4Y1pf+3aj2M+xhJuOsoyXrFr9DrKZNClxE8UqLJG42srDIIPY1yMnxKghUvNourRRjku9tgD9ajj+K2nTR+YlhqTR/31gBX880vY1exjKvT+FnTeF77xv8M4r+08C+M77w5pd+c3FmnzqpxjdHn7rY4yMHgc8VT0TwrBpd1Pf3E8+qavcMWn1C8cySux6nJ55/M9zWF/wtzR/wDn2vv+/Q/xpR8W9HY4FtfE9h5I/wAaFh5xlKcYJSlu0km7d3u/mckVhoyUtdNt7L0R29Fcb/wtCy/6BWqf+A//ANenL8RkkwU0LWHB6bbXOf1o9jU7Haq0Htf8TsKK5VfG93J9zwvrTeubY01vF2tn/VeDtUc/7alf/ZaPZT7fijRc0tYxk/SLf6HWUVyS+IvFkzYi8F3Sn/ppLgfqoqXzvH03+q8KwIP+ml2n/wAUKfsZdWvvRvGhiqmkKE36Ql/kdRRXPLpfxEuP+XLSbT2d2Y/oTS/8IX4/uME6vptsO4RCf5oaXs11kvvOyGV5nU+DCz+at+Z0FFYy/C/xRcAfafGLR+q29qP55FPT4KtM3+m+KNWu1PVVk2/zJpctPrP8GejT4azyrrHDNLzcV+tzTeaOMEu6oPVjis648VaNa5EuqWaEdR5yk/lmrEHwL8Mxn/SFvL5v+ni4P/soFa1n8KfClkwaPRYWI/57FpB+TE0r0V1b+R6lPgrO6ivLkh6tt/gjjbr4leHbXj7eZm7LDGzZ/HGKrQ/EhNQyNN0TVNQIOP3cGR+ma9ZtfD+l2AAttNs7f/rlAq/yFXgoUYAAHtS9pTW0W/VnsUfD/Fy1r4lL0jf8W/0PHV1TxpqX/Hl4SMA/vXcwX+e2s7xgnjrw/o66jeXNjZQeasbparvZN3c7geAfQ17p+Fcb8YLf7R8O9X+XlAjj8HWrp1lKajypJsvMeBsLg8vrYj205TjFtapK68krmFH8HbvUEB1XxZqF4jcmOAeUv5ZI/StSw+CnhSzAMtlJeyd5LmZmJ/AED9K6jwvdNeeGtJuH5eS1idue5QE1qVlKtUu43t6aH2GW8L5JGjTrxw6fMk9by3V+rMzTvDelaQv+hada2p9YoVUn6kDJrS/GlorncnLVn2NHD0MOuWjBRXZJJfgJ+NH40tFI6RPxo/Gloo1AT8a8cspv+Eo+JOt6sfmt7ECxtyemR94j8c/99V6T4y1weG/C+p6jna0ELFP988L/AOPEV578PNLOl+E7MPzNcD7RIT1JbkfpiuuiuWnKffT/ADPxfxAxvPVoZfF7XnL5aL8bnS0UUVB+WBRRRQAUUUUAFFFFABRRRQAUUUUAFFFFABRRRQBi+LfD48QaS0UbGK8iPm20ynBSQcg5HSv1k/4J8/tOv+0Z8F4odauN/jnwyV03W45MB5SARFcED/noqnPA+dX7Yr8ta3PgR8Zrn9lz9oTQfHcbMPDOpuNL8Q26DIa3cj95j+8hAce6Y/iNeng6vK/ZvqfPZtheaPto7rf0P3UoqrY3kGpWcF1bSpPbTIssUkZyrqwyGB7gg1ar2D5MKKKKACiiigAooooAKKKKACiiigAooooAKKKKACiiigBjfdP0r5v1xfL1rUB0xcSD/wAeNfSD/dNfOfiQbdf1IdP9Ik/9CNfinibH/ZcPLzf5H2PDT/fTXkZ1FFFfz0foR8g/tPx+X8Tmbj95Zwtx9WH9K8k/GvY/2plC/EW3IGM2MfPr87147X9O5A+bLKD/ALqP3nJHzZdR9EJ+NH40tFfQanuCfjR+NLRRqAn40fjS0Uagfpl+xb8V4viB8I7LTLicNq+hBbKdD94xgfun+hX5c+qGvoMV+RnwL+MF/wDBTx5a67ahrizYeTfWYbAmiJ5H+8OoPqPQmv1T8F+NNI+IPhuy13RLtL3Trpd0bo3Q91YdmB4IPQ19Hg66qQ5Xuj+QuOuHKmT5hLEU4/uajbT6JvVx/wAvI6A+mK5nxR8OPC/jJQuu+HtN1b0N5apIR9CwOPwrp/1pPau+yluj84p1alKXNTk4vunY8xT9mf4Xxyb18D6OW/2rZWX8jxXZ+H/BOgeFbcQ6NothpcX/ADzs7ZIh+SgVuUh9xURhGPwxSOqtjsViFatVlJebb/NjulFFIzAdTitDhK9xcJawSTyssccalmdjgADkkn0r8lPj/wDEb/hanxa1/Xo3LWTzeTac/wDLGP5EPtuA3Y9WNfV37bH7SEWj6XdfD7w9cCTUrtNmqXERBEEJ6xZ/vsOvop9+Pg3mvBx1ZSapx2R/Snhrw9UwtOea4mNpTVoLy3b+btbyD8aPxpaK8rU/dBPxo/Gloo1AT8aPxpaKNQE/Gj8aWijUBPxo/Gloo1A9Z/Zik2fE9FzjdZyr9eVP9K+vq+OP2bZCnxWsRj78Eyn/AL5J/pX2RX4JxvG2ZJ94r8z8b4rVsw/7dX5sSrmits1ixPTE6H/x4VT71Y05iuo27DqsiH9RXw+Fly14S7NfmfD1lzU5LyIWYsxJ6k5pKKK5TYQ18UftANv+L3iEkfxwj8oIxX2vXxP8ff8AkrniH/rpF/6JSv0ngT/f5v8Auv8ANH3PCH+/S/wv80efcelHHpS/jR+Nfuh+uicelHHpS/jR+NACcelHHpS/jR+NAH0z/wAE/ZAnxsvFwctpUv8A6Mir9Heetfk7+zf8YbT4JfEZNev7Ga/spbZ7WVYGAkRWZTvAPDY29Mjr1r9Kfhv8ZPCfxX00XXhzV4b1lUGW1LbJovZ0PzDnv0PYmvfwNSPs+S+p/LXiTluLWavG+zfs3FLm6XXR9vmd16Vl654f07xNp82n6rZW9/ZzLtkguYhIjj3BGK1BR/KvT30Z+PRlKDUouzR8X/Gb9gO0vmuNT+H12LGc/MdHvHJib1Ebnlfo2R7ivjLxd4K13wDq76X4h0q40q+TnyrhMbhnG5T0Ye4JFfs7jp6VzHjn4deHfiRpL6Z4i0m31O0bOBMvzIf7ysOVPuCDXm1sFCesNH+B+uZB4jY/LuWjj17Wn3+0vn1+f3n43fnXpPgH9or4hfDVUh0XxJdCzXpZ3eJ4gPQK+do/3cV7l8Zv2B9X0L7RqfgO5bWLIZc6XdMFuIx1wj8LJ34OD0+8a+T9U0u80TUJ7LULWayvIW2S29xGUkQ+hU8ivHlCrh5dmfvmCzHJuKsP7nLUXWMkm16p7ev3H1d4f/4KLeKLOFV1fwxpuoOBgyWs0kGffB310H/Dyd/L/wCRCXdn/oK8f+iq+J/xo/GtFi6y+0edU4D4eqS5nhvulJfgmfW3iD/gop4ovoSmj+GdN06Q8eZcTPcY9wBsGfrXgnxC+Ofjj4oMV8Q6/dXVvnizjIig/wC+Ewp+pBNcJ+NH41lOvUqfFK56+X8L5PlsufDYeKkuu7+Td2hPwo49KX8aPxrA+oE49KOPSl/Gj8aAE49KOPSl/Gj8aAE49KOPSl/Gj8aAE49K9x/ZO/5HLVeP+XL/ANqLXh/417j+yf8A8jlqvP8Ay5f+1Fr5niX/AJFVf0/VHz3EH/Isq/11R9UUUUV/NB+Fmz4L/wCRo0v/AK7LX0KvavnrwX/yNGl/9dlr6FXtX9G+Gf8AuFb/ABfoj854k/3iHp+o6iiiv2M+SCiiigAooooAKKKKACiiigAooooAKKKKACiiigBK85/aA+MWl/AH4Q+JfHWrFWh0q1Z4bdmwbi4b5YYh/vOVHsCT2r0U1+Vf/BVD4xN8Rfi34c+DmnzFtI8PhNY1zY3DXLp+6jYf7MbZ/wC2/wDs1EpKKcn0NKcHUmoLdnyToFzqvibUNX8YeIp2u/EXiK6e/u53HJLsWAHoOc47cDtW5SABQABgDgUtfN1JupJyfU/Q6NKNCmqcdkFFFFZmwUUUUAFFFFABRRRQAUUUUAFFFFABRRRQAUUUUAFcreTjQvih4dvxxHeq1lLjvn7v6sv5V1Vcj8TreT/hHUvICRPY3Ec6MOowcZ/XP4VtStzcr66feCqyw04YmO8JJr5NfoeyfhRx6VX02+XUtNtbpThLiJZV+jAH+tWfxri20P61o1I1acakXdPUTj0o49KX8aPxpGwnHpRx6Uv40fjQAnHpWJ44i87wbrqhTn7FKQPohNbn41X1C3F5Y3NueRLGyEfUEVcXyzTPPzCk6+Eq0l1jJfgznfhdJ5/w/wBFc/MfJ2/kSP6V1PHpXBfBK8Nx4EgtzkPaTywNnr97d/Jv0rvvxq6y5akl5nn8P1VWynDSX8kfvWj/ABE49KOPSl/Gj8axPoBOPSjj0pfxo/GgBOPSjj0pfxo/GgBOPSjj0pfxo/GgBOPSjj0pfxo/GgBOPSl/Cj8aPxpishtL+dL+NH40C5Y9jL8UKzeGdXCZ3taTBccHOw4rn/g6wPw50nHpJn/v41ddeQi6tZoW5WRGQ/iMVw/wRm8zwHFATh7a4licehDZx/48K6E26UvVHx+IhCHEGHbWkqc0vVOL/I73/PSkp340fjXPdn13s4fyoT86SnfjR+NF2Hs4dkJ+dJTvxo/Ggrlj2E/Cjj0pfxo/GgdkJx6UcelL+NH40hicelHHpS/jR+NACcelHHpS/jR+NACcelHHpS/jR+NACcelcz8TMf8ACB632/0dv5iun/GuL+Mc4g+HWq5PLiNB+Mi1rS1qR9UeDn0lDKsS30hL8jY8D/8AIm6Jx/y5xf8AoArb49Kz/Dto2n+H9MtmOHhtYo2+oQA1o/jUz1k2deVwdPA0Iy3UYr8EJx6UcelL+NH41B6YnHpRx6Uv40fjQAnHpRx6Uv40fjTA8z+Nd0by10Xw9Hu36ldAvt6+WnX9SD/wGtONFjjVFAVVAAA6ACub1iQ698YJ26waPaBB6b3Gfzwx/wC+a6au2XuwjD5/efy/nuL+vZtiK19E+VekdPzuFFFFYniBRRRQAUUUUAFFFFABRRRQAUUUUAFFFFABRRRQAVR1rSotb0q5sZ/9XMhXPoex/A4NXqKadndEyipJxezP0N/4JX/HyX4gfB+7+HWuT58TeBXFookfLzWLE+Swz1CEGPjgAR+tfcVfhX8CfizJ+zj+0t4P8decYNBv5RpGvLzta2lIUuwHXb8rj3iHrX7nQzJNEskbK8bAFWU5BB7g19JSn7SCkfn2JovD1ZQfQnooorY5QooooAKKKKACiiigAooooAKKKKACiiigAooooAY33TXzr4o/5GTU/wDr4k/9CNfRTfdNfOvij/kZNT/6+JP/AEI1+MeJv+50P8T/ACPr+G/48/T9TMooor+dj9EPk79qv/koFlx/y4r/AOjHrxbj0r2n9qv/AJKDZ84/0Bf/AEY9eL/jX9NcO/8AIroeh+7ZD/yLaPoJx6UcelL+NH419Ge+Jx6UcelL+NH40AJx6UcelL+NH40AJx6V6b8Ev2gPEvwP1jz9Kl+16TMwN1pU7HyZf9oH+B/9oenII4rzP8aPxq4ycHzRepxY3A4fMKEsNioKcJbp/wBfc90fqh8J/wBqvwL8VoYYrfU49H1ZsBtN1BhHJu9EY/K4/wB059QK9jWRZBkMCPrX4mfjXZ+GfjR468HbV0fxbq1nEvSIXLPEP+AMSv6V6tPMLaTVz8MzPwsjKbnl1ey/lkv1X+XzP2D7elG4DuK/LOP9sr4uxxlf+EsZ+Mbms7cn/wBArC179pn4oeJI2jvPGmpIjdVtGW3/AAzGFNb/ANo0+zPnIeFubOVpVYJeTb/Q/UPxl8SPDXgCxN34h1qz0qHB2+fMAz467V6sfYA18afHb9u6fWoLnRvh9HNZW8gMcmtTrtkI6Hyk/g/3m59ADzXyFqGpXerXT3N9dzXly/3priQyOfqSc1X/ABrhrY6c1aOiP0PJPDfAZfONfGS9rNdGrRXy1v8AN28h000l1NJNM7yyyMWeRySzE8kknqaZx6Uv40fjXnH6+koqyE49KOPSl/Gj8aYxOPSjj0pfxo/GkAnHpRx6Uv40fjQAnHpRx6Uv40fjQAnHpRx6Uv40fjQB6P8As7zNH8XtDVekgnVvp5Mh/oK+0a+Kv2ev+SwaB9Z//RElfap7V+Ecdf8AIxh/hX5s/IOLl/t8f8K/Ni1JasVuIiOocEfnUdPt/wDj4j/3h/OvzyHxI+Fn8LGUUrLtYg9QcUlQWJXxP8ff+SueIf8ArpF/6JSvtj1r4p/aAXb8XvEKk5+eI/nBGf61+k8CP/b5r+6/zR9zwh/v0v8AC/zR57+FH4UtFfuh+uifhR+FLRQAn4UfhS0UAJ+FXNH1jUPD+oRX+l3k+n3sRylxbStHIPoynNVKKZnUpwqxcKkbpn1x8H/2+9a0Mw6f47tP7atBhf7StQEuEHq6cK/4bT1619nfD/4reFvifpf27w3rFvqMQALohxJGT2dD8yn6ivx5q/oPiLVPCupxajo2oXWmX0f3J7WRo3HtkdvavQo46dPSWqPyTPvDnL8wvVwH7qp/5K/l0+X3H7TUtfBvwh/4KAahp5h0/wAe2H9oQ5CjVbFQsqj1eLhW+q4+hr7F8B/FLwt8TNOF54b1m21OLGXWNsOnsyHDKfqBXtU8RTrfC9T+fs44azPI5NYuk+X+Zaxfz/zszra85+KfwJ8H/F6yMOv6XHJcqu2K+g/d3Ef0cdR/snI9q9FozuraUYyVpK6Pn8Pia2EqqtQm4yWzTsz86viF+wJ420PWNvhaW38RaZIco8siwTRezhjg/VTz6CucX9hv4sMwB0myUH+Jr5MD9a/Tn8KTG2vPeBo3vqfptHxKzylTUJOMmurjq/WzS/A/M+H9hH4qSNg2mlxj+814CP0U1ZT9gX4nyNhv7HQY6tdN/RK/SjNFH1Cl5jfiXnj25F/27/wT83o/+Cf/AMS5M7rnQ0x/eupDn8oq4/4sfso+L/g74SPiHXLzSpLPz0t/LtJpHfcwJBw0ajHB71+qHTpXzr+3gqt8Ab47QSl9bEZHT95jP61nVwlKFOUlfQ9XJePc5x2Z4fDVpLknJJ2j0bsfmn+FH4UtFeEf06J+FH4UtFACfhR+FLRQAn4V7f8AsnsB411Rccmy/wDai14jXtX7KT/8V5qK+tgx/wDIiV83xHrlVf8Aw/qj5/P/APkW1fT9UfV1FFFfzMfhRseDW2+KNMJ/57r/ADr6FH3RXzt4Ubb4l0w/9PCf+hCvolfuiv6L8M3/ALDWX979EfnXEn8eHp+o6loor9lPkQooooAKKKKACiiigAooooAKKKKACiiigAooooA5L4ofEDTfhT8O/EXjDV3VNO0WxlvZdzBd+xSQgP8AeY4UepYV+EGg6vqfjbWNf8ca63ma34lvpb+d+eAzkgDPQcnHtiv0C/4K6fFiaz8BeEvhTpkyi88WXour9VILLZwMCAR2DSENn/piR618KWtvHZ28UES7Io1CKo7ADArzcbUtFQXU+gyehzVHVfT8yWiiivGPrQooooAKKKKACiiigAooooAKKKKACiiigAooooAKKKKACqGvWP8Aami31oBlpoXRfqQcfrV+iqi7O5EoqUXF9R/wf1JtS+H+llzukhVrdvbaxAH5YrtPwrzH4Kym0m8T6SeFtNQLqPZ8j+SCvT6muuWo7f1fU/pHhTEvF5Nh6j3Ss/WOgn4UfhS0Vzn1on4UfhS0UAJ+FH4UtISFGTwKNSZWs7nnPgZ20P4g+KtEcbY55BfwccYb72Pb5gP+AmvRvwrw/XvFF3c+Ok8YWVsz+HNKnj02e8j6Sb9276jk4/4D6ivbo5FljV0bcjAMrA5BB711YiLupPqtfU+B4Tx1GtHEYOlK6pzfL5xbumu6vezHfhR+FLRXKfoAn4UfhS0UAJ+FH4UtFACfhR+FLRQAn4UfhS0UAJ+FH4UtFACfhR+FLRQAn4V5x8MmOk+KvF+hOcLFd/aok9Ufv+WyvSK828TAeF/ilousAbbTVIzY3DY4D/wEn/vn8FNdFH3lKPdfkfHZ/wD7NVwuYdKc7PyU1yt/fY9I/Cj8KWiuc+wWuon4UfhS0UDE/Cj8KWigBPwo/ClooAT8KPwpaKAE/Cj8KWigBPwo/ClooAT8KPwpaKAE/CvOvjAx1L/hHdBj4fUL9Sf91PvEj0G4H8K9GryiPWrLXvjkIZZgF023aK2BPDy/x49wGb/vmunDp8zl2TZ8XxVWh9Vp4OUrOtKMPldN/grHqqrtUACl/Clorm1PsorlSSE/Cj8KWigoT8KPwpaKAE/Cmu4jRnbCqoySewp9c18RtUGj+B9ZuScH7O0Y/wB5/kH6tVRjzSUe5wZhiFg8JVrvaMW/uR538O/+Jh/bOsspD6hevIuf7gOR/M12NYfgmwGm+E9MhAwfJEjfVvmP863K66r5pux/J1JyceaW71fq9WFFFFZGoUUUUAFFFFABRRRQAUUUUAFFFFABRRRQAUUUUAFFFFAGV4p0ZfEGg3liQN8iExk9nHKn86/WH/gnL8cH+NX7MmgG/uWn8Q+GydC1LzPvloQPKc+u6Ix5buwb0NflnX0B/wAEyfiUfhr+1Dr3ga5mEWkeN7E3NrGx4+2wBnAHoSnn/X5favUwNTVwPm84o3jGsumj/Q/XCiiivXPlgooooAKKKKACiiigAooooAKKKKACiiigAooooAa/SvnPxQ27xFqZH/PxJ/6Ea+i2+7Xzl4ibdr2pH/p4k/8AQjX4v4mP/ZKC/vP8j7Dhv+NU9P1M+iiiv53P0M+Tf2qmDfECzGMkWKZ/77evGPwr2H9qWTd8SIVx92wj/wDQ3rx+v6a4e0yuh/hR+8ZErZdR9BPwo/Clor6M90T8KPwpaKAE/Cj8KWigC3pGjX3iDUYNP0yymv764bZHb28ZeR29ABX0T4P/AGB/iJ4ht459Tm03QI2GfLuJGlmH/AUBX/x6voz9i/4G2fgLwDaeJ7+2R/EOsxicyuoLQQMMpGp7ZGGb3OO1fShGRgV7OHwKcVKp1P504m8RsVTxU8LlVlGDs5NXba3t0t99z4Jm/wCCcfiFQPJ8X6a577rR1/8AZjVGb/gnX4xViI/EejOvqyyqfy2mv0G20Yrr+pUex8WvELiFf8vl/wCAx/yPzmk/4J6/EdFJXU/Dr+wuZs/rDVeT/gn/APEyPG240N/926kH84q/SGlxSeBo9jaPiNn8d5xf/bqPzUk/YH+KKkhRo7DsVvDz+aVUk/YV+K8a5Gnae59FvV/rX6a/jS1P1Cl5nTHxMz1b8j/7df8AmfmBJ+w/8W42wuhW0g9Vvov6tVWT9iz4vR7seF1fH92+t+fpmSv1I/GjFL6hS7v8P8jZeJ+dr7FP7n/8kflVN+yB8X4V3N4Mm64+W8tmP5CU1Vm/ZT+LELbW8E3xPX5ZImH5hzX6vfjS4B7Unl9PpJm0fFLN/tUofc/8z8kJv2b/AInWyMz+CNWwv/PODefwAzn8KoSfAn4iw/f8Ea8vpnT5P/ia/X3b7ZpskY8tuB09Kn+z4dzoj4qZl1oQ/H/M/FK+sbjS7yezvIJLa7gdo5YZVKujA4KsD0INQfhXZfGVg3xc8ZkHI/te6/8ARrVx1eJL3Zcp/SGDrvE4alWkrOST+9XE/Cj8KWipOwT8KPwpaKAPQ/2e/wDksGgfWf8A9ESV9qelfF37O8LSfF7RWXpGJ2P08lx/WvtGvwjjp/8ACjT/AMK/Nn5Bxd/v8f8ACvzYtPt/9fH/ALw/nTKktVLXESjqWAH51+e09ZJHws/hYlwu2aQdcMR+tR1Yv12X1yuMbZGGP+BGoKqrHlqSj2bFTfNBMTtXxd+0PD5fxc1ps58wQN9P3KD+lfaVfG/7Scez4rXxx9+CFvr8oH9K+/4Gdsxmu8f8j7jhLTMGu8X+aPL6KT8KPwr94P2IWik/Cj8KAFopPwo/CgBaKT8KPwoAWirGm6XeazfQ2en2k19dzNsjt7eMySOT2CgZNfWvwV/YJ1LWvJ1Px7O2lWn3l0m1YGdx28x+Qo9hk/StadGdV2gj53N8/wAvyOl7TGVEn0W8n6Lf9D5g8F+AfEHxE1lNL8OaVcareN1WFPlQersflUe5IFfbXwD/AGH5PBWoWniDxTrVwNVi5Sy0m4eCNOc4eRSGb3C4HXk19NeD/AegfD7R49L8P6ZBpdnGPuQJjccY3MerNx1JJro0HAr3KOCjT96er/A/nLiLxCxubRlh8IvZ0np3k15vp8vvFUYUU6ik/SvSPyYbRXnPxC+P3gX4W3cNt4j1+CzvJRlbeNWmkA/vMqAlR6E4zXHyftr/AAjj6eJJGz6WM/8A8RWUq1OLs5I9nD5LmeJpqrRw05RezUW0/nY9459qT8a8Ck/bh+EkZx/b1w3+7p8//wATVSX9u74VRsVXUr+Qf3lsJMfqAaj29H+ZHXHhrOZbYSf/AIC/8j6H+nSvAP25lL/s7a2QMgXFqT/3+Wstv2+vhgrEB9WYD+L7EcH8zXlH7R37Xvgz4sfCTWPDOkW+qR3908DRtcW6qmEmRzkhyeintXPXr05U5RUtT6LIOHM4w+a4atUw04xjOLba2V1qfGlFJ+FH4V84f2ELRSfhR+FAC0Un4UfhQAtev/sty7PiVKpx89hKv/j8Z/pXj/4V6f8As33X2f4r6emOJoZo/wDxwt/7LXhZ7Hny2uv7r/BHi5zHmy6sv7r/AAPsqiiiv5fPwQv+H5BHr2nMeALmPP8A32K+jo/uivmixk8m/gk/uyK35EGvpZPuj6V/QXhjO+HxEOzT+9f8A/PuJY/vacvJklFFFftx8aFFFFABRRRQAUUUUAFFFFABRRRQAUUUUAFFFee/tAfEqP4PfBXxp40kkVH0fS57mDeMhp9uIV/GQoPxoA/IT9qz4jf8Lq/bF8d64jM+leHCPD2n55AEJZZGH1k85vo4rjK5f4c2Utv4ZiuLl2kur52u5Xc5ZmY9Se5IwfxrqK+dxM+aq2feZfS9jh4rq9fvCiiiuY9EKKKKACiiigAooooAKKKKACiiigAooooAKKKKACiiigAooooAwPBMx0/4ta1bfdS+s0nA9WXaM/8AoVer15EzCx+LnhycnAureW3Y/QMR+pFeufhVYjeMu6R+2eH9bmy6pR/km18mk/1FopPwo/CuU/TxaKT8KPwoAWuD8Yatf+K9Zh8E+Gjv1O84vLhc7bWH+IkjocH8uOpFO8TeML7VNWXwv4Rh/tDxBPlXkT/V2q92Y9Mj36fXAr1/4U/Cux+Gejugf7brF2fMvtQYZeV/QE8hQf8AE9a5sVioYCnzy1m/hX6vyPzrNsynm1R5bgJe4tKk10XWKfVvZ9iSH4T6Na/DKXwXFHixktzG8pA3tKefNP8AtbsN+AHSvHPhnql1ZpfeFNX/AHes6JIYWVjnzIgflYeoxgfTb619NV4n8e/Al3a3Nt488PxZ1XTVxfW6j/j4tx1z6lR+n+6K8PKcc5VJUa8vjd7vv/wTz8RS/sepSzDCR92muWSXWH+cdy5RWX4b8QWnijSLfUbJ98Mo5U/eRu6n3Faf4V9M04uzP07D16eKpRrUZc0ZK6a2aYtFJ+FH4UjcWik/Cj8KAFopPwo/CgBaKT8KPwoAWik/Cj8KAFopPwo/CgBa8x+LzXPiibTvCOjW327WriT7UEU8xqisc57E8/l7iuz8X+KrTwfoc1/dnO0bYogeZXPRR/nitz4B/Du70m3u/FviBM+I9aG7YwwbeA4KoPQngkdgFHY1nWxEcFSeIlvsl3f+Xc/PuJcRLHWyXDP3pq83/LH/ADb2OX+HXij/AISzwta3UhxeRfuLhD1Ei8HI9+D+NdPXHfETRW+EHxGbXYUK+F/EEm262j5be55OfYHJP4t6CuvVlkUMhDKRkMvINaKcK0I1qXwy19O6+R6nDmYTxGHeExL/AH1L3X59pejX4jqKT8KPwoPrRaKT8KPwoAWik/Cj8KAFopPwo/CgBaKT8KPwoAWik/Cj8KAFopPwoPAzimJtLVmF438UR+EfDd3qL48xF2wr/fkPCj8+foDVTRf2e31X4QWcjsbbxlJK2qxXj8OsjYIjY9cYC59G5qh4X0c/Gj4lIxBk8JeHpA7tj5Lq47KPUcfkP9qvpivHzPMJ4Jwo0XaV7v8ARf5n5PiIU+JMXUr1F+5gnCHm7+9JfPZ+R84eBfGb66s+l6pEbDxFp58u8tJBtJI43gen8s+4rr6vfF74Or4zki1/Qpv7N8WWYzDcKcJOB/BJ+HAPvg5HTz/wn49OoX0mia5bHSPEdudstrN8ocj+JPXPXHpyMivRw+Ip42n7Wlo1vHt/wD28pziphJxy7NH720Z9Jron2l+Z2VFJ+FH4VsffC0Un4UfhQAteb/HKcyeGbLTkfa+oXscOB/dGST+B2/nXo/4V5b8TgNQ8feEbLOfK826YemMEfqldGH+NPtr9yPh+NMQ6OSVkt5WX3tJ/gbMcaxxqiDCqMAe1Ooopn8+LYKKKKQBRRRQAUUUUAFFFFABRRRQAUUUUAFFFFABRRRQAUUUUAFZF94ovPhr4w8HeP9OXde+G9WgvAuSA6BwWU47HG3/gRrXrO8Rab/bGg39njJmhZVz03YyP1xW1Gfs6ikcuKpe1oyh3R++Og61a+ItF0/VbGTzrK+t47qCQfxRuoZT+RFaFfLP/AATU+JR+JP7Ifg7z5zPf6D5mhXO7OUMBHlKfpC0P5ivqavpT88CiiigAooooAKKKKACiiigAooooAKKKKACiiigCNvuk+1fNuryeZql4w6NM5/NjX0jMwWNiegFfM0sjSSu56sxNfhnidO1PCw7uT+63+Z9rwzH36kvT9RtFFFfgR98fHv7TU3mfFGdR/wAs7WJT+RP9a8pr0T9oO4Nx8XNcycrGYVX8IUz+ua86/Cv6jyWPJl2HX91fkj9+yiPLl9Ff3V+QtFJ+FH4V7R64tFJ+FH4UALV7QdN/tnXNO08ttF1cxwbh23MFz+tUPwrU8K30emeKNHvJvlit7yGZyeyq4J/QU1uc+IclRm472dj9mdOtIrOxggiQJFFGqIi9AAMAD8Ktmo7dw0CEcjaKkr7I/gGTbk2xKa35VxPxa+LWhfBnwq2va/JILbzFhiht1DSTyEEhEBIGcKTyQMA18+D/AIKNeFTI2fC+sBP4W3RZP1G7j86wnXp03aT1Pey/h/NM1pOtg6DnFO1+l/mz68pa+SI/+CjHgzb8/hzXQ3+ysLD8/MFXIP8Agoh8P5JAr6P4hiB6s1tCQPymJ/So+s0f5julwjnsN8LL7j6pxS18yw/8FAfhpJnfDrUWP79mv9HNXIv28/hZIoLXepRk/wALWLZH5Zo+s0v5jF8L51HfCT/8BZ9HUZ9q+f4/24/hLI2P7duV920+fH/oNWY/22PhHJ18Ruv+9Yz/APxFV7el/MvvMXw7nEd8JP8A8Bf+R7vz6Uc+leHp+2d8I3x/xVKrn1s5+P8Axyrdv+158JLptqeMLZTjP7yGVB+bIKftqf8AMvvMZZFm0d8LU/8AAJf5HsmTSSN+7b6GvK4f2o/hXMu4eNdLUZx80u0/katf8NGfDKaPC+OtDBYcbr6Mfnk8fjVe1g9pL7zB5VmEfiw81/26/wDI/L34rymb4peL3xjOr3fH/bZ65atvx1eR6h428QXUUizxXGo3MqyxkFXDSsQwI4IOc8Vh/hXyc9ZH9yYCLp4SlB9Ir8haKT8KPwqTvFopPwo/CgD1H9m2Pf8AFaxbP3IJm/8AHSP619kV8f8A7MMe/wCJ6tjPl2crfT7o/rX1/X4JxvK+ZJdor8z8b4rd8w/7dX5sO9WNOUvqFuo6tKg/8eFV6u6Ku/WLEEZBnQf+PCvh8NHmrwj3a/M+HrPlpyfkGtL5es3y4xidx/48apelafiaPy/EWpr6XL/+hGsz0rTHR5MVUj2k/wAyMM+ajF+S/IPWvkL9p6Hy/ibu6b7ONv1Yf0r69/iNfJv7VSbPiHZn+9p8Z/8AIkg/pX2HBUrZol3i/wBD7fhaVsxS7pnjP40fjS0V+/n7QJ+NH40tFACfjR+NLRQAnXgcn2r6A+Cv7GvjD4pfZ9Q1RG8M6AxDfaLqM+fKv/TOI4OD/ebA7jNcj+y9HDN8fvBSXMSzQm9PyOoYbvLbacH0OD+FfrEsYXBUYHtXpYTDRq3lJ6I/GuO+LsZkdSOCwSSlOPNzPW2rVktr6bu/oec/Cj4B+D/g7YiLQdNX7Wy4l1C4Ae4l+rY4H+yMD2r0mk6UuOte/GKiuWKsj+ZcTiq2MqutiJuUnu27sTrx3owfSmSSpCjO7BEUZLE8CvmT44/tu+HPAH2jSvCwj8Sa6uUMkbf6JA3T5nH3yPRfzFTUqwpK8mduW5TjM3rKhgqblL8F5t7I+gPF3jbRfAuizapruowaZYxDLS3DhfwA6knsBya+Ivjh+3hqWvfaNJ8ARvpVico+rTqPPkHTMa9Ix7nLc/wkV83/ABC+KHif4p6y2peJNUmv5gT5UR+WKEH+GNBwo/U9ya5WvDrY2VTSGi/E/o3h3w5wmX8uIzK1Wp2+yv8AP56eRNe3txqV3NdXdxJc3MzF5JpnLu7HqSTyT71B+NLRXmn7HGMaceWKE/Gj8aWikUJ+NH40tFACfjR+NLRQAn40fjS0UAJ+NH40tFMBPxrvvgTcC1+K2gMT96R0/ONhXBV0vwxvPsPxE8OTHj/T4kJ9mcKf515mZQ9pgq0e8WvwPPzCPPg6se8X+TPvKlpF+6KWv5Ve5/PQqnawNfS1jJ5lpC3qoP6V8z/xV9F+F5vtHh/TpM53W8Z/8dFft/hjUtVxNPuk/uv/AJnw/E0fdpS9f0Naiiiv6APhAooooAKKKKACiiigAooooAKKKKACiiigBlfC3/BXfx9/Yv7PejeDLeTF/wCLtbht9n/TvD+9dvwk8gfia+6mr8m/+CpvjA+Kv2qPA3hND5lr4b0Vr6Vcfdnndj+ixwn8aicuWLl2NqNP2lSMe7PnG2t0tbeKCMbY41CKPYDAqSiivmD9G+FWQUUUUhhRRRQAUUUUAFFFFABRRRQAUUUUAFFFFABRRRQAUUUUAFFFFAHI+MB9n8UeELzOBHfrGf8AgRX/AANey/jXi3xPnFnpOnXh/wCXa/ilz9M16rdeKNIsB/pGq2UHs86A/qa0qRcqcLeZ+ncB4yjhni4VpqKvF6tLdNdfQ1Pxpa4TUPjN4atW8u2uJtSuM4WGzhZifxOB+tWLNPiR46YDRvDy+HLOQf8AH9qx2sB6hSM/+OmuecPZx5qjUV5ux+gV+KMuptwoz9rLtBc34rRfNnRazr1h4fs2udQu47WBf4pGwT7AdSfYVyOmt4q+M0zWvhqCTQ/D2ds2s3KlWkGeRGO/4fiRXe+E/wBm/SbO8TVPFd7N4r1Yc/6TkW6egCZ5A9zj2r1+GGO3hSKKNYo0G1UQAKAOgArwcVnFGj7uGXNLu9l6LqeDWqZnnHu137Ck/sp3k15yWiXkvvOX+Hvw10X4aaT9i0qHMsmDNeS4M0zerH09AOBXV0UV8fVrTrzdSo7t9T08Ph6WFpqlRioxWyQUjKGUgjIPUUtFZG+6sz5v+Inge++Deuz+KNAtmuvCt4+dR06PrasT99B2Xn6Dp0xjodH1qz17TYb6wnWe3lGVZe3qD6Eele2yRpNG0cirIjDaysMgg9QRXz/40+Dur/D/AFOfxB4CjN1p7nzL3QCcg+pi/wAOo7ZHFfbZfmkcRFUMQ7TWzez8n5ngUalfh6pKdFOeGk7uK1cG93FdV3X3HQ/jR+Nc34R8f6Z4wj2W8ht76PiWyuPlkQjg8dx7j9K6WvblFwdpLU/Q8HjMPmFJVsNNSi+39aPyYn40fjS0VJ2ifjR+NLRQAn40fjS0UAJ+NH40tFACfjWb4h8R2PhfTJb+/nEMUY4H8Tt2VR3NY/i34iWHhdltEDajq0p2w2Fr8zsx6Zx0/n7VqeAfgrqXibVIfEvxACSSr89poY5ih95B0J6fLz7+gVWpSwtP2td2XRdX6HxeZZ9yzeDy1Kdbr/LDzk+/kij8K/h9f/EjXoPGvim3aDS7c50nS5BweciVh6dCPU4PQDP0LSABQABgUtfA43G1MdV55aJbLol/W7PPwGBjgoSbblUm7yk92/0XZGR4r8L6f4z0C80jU4fOs7pNrDup6hlPYg4Ir500C71D4aeJD4J8SPuTOdK1BuEnjz8q59e2Ox49K+oq5f4ifD3S/iR4fk03Uo9rj5re6QfvIH7Mp/mO4rtyvMfqsnSq605fg+6/UwxuFrQqxx+Bdq0dLPaS6xf6M4ek/GuAt9d1f4Y6unhzxrnymOLPWxkxTp2DN2P15Hf1PfRyCRQysHVhkMp4Ir7Rx0Uou6ezWzPr8rzihmlNuHuzjpKL0afp+TF/Gj8aWipPcE/Gj8aWigBPxo/GlooAT8aPxpaKAE/Gj8aWkJwCTgD1pibSV2H41wXirVtQ8Ya9H4J8L/PqFxxe3in5LSH+LJHQ46/XA5PCap4q1Pxxq7eGPBEf2m9Py3Wp/wDLG1TOCd2Ovv8Alk9Pbfhj8MdM+GOhm0sybm9nIe8vpB+8nf8Aoo5wP5nJrlxmMhl8Ly1m9l+rPznMsznnMngcA7U1pOa/GMX1v1fQ0/A/gvTvAPhq00bTo9sEK5aQj5pXP3nb3J/LgdBW/RRX55UqyqzdSbu3uejRo08PTjSpq0YqyS6JBXF/Ej4UaH8TLNVvomttRhH7jULfiWM9ue4z2P4YPNdpRV0a1ShNTpStJdSMRhaWMpulXipJ9GfMWpyeMPhDIIfEto+vaAp2x61aKWZF/wBsdvx/M11Gg+J9K8S2vn6Zex3SfxKp+Zf95TyPxr3N0WRSjqGVhgqwyDXlni79nLwvr90b7SxN4Z1QcrcaY2xd3qY+n/fO2vrsPnNGr7uJjyvutvmuh5lCWaZT7uHl7akvsydpLyUuq9fvKf40fjXMXXgD4qeD1/0aew8YWgPAY+TcBffOB+rGsm6+Jmo6Dx4g8Ha1pRHBcQ+Yh+jEKD+Fe3B06utKal6PX7nqevT4swa0xcJUX/ei7fero738a8l1qU6h8Z5VIytjpyqD9Tn/ANnNbsPxu8KyYEl3PbN3Wa2fI+uAa5Twzqtv4k8eeKNVtJPMtpPJSJyCMqFx0P8Au13UqcqalKStofF8a5zgcfgqNHCVlNuabS3sk3quh2NFFFYn5aFFFFABRRRQAUUUUAFFFFABRRRQAUUUUAFFFFABRRRQAUUUUAFFFFMD68/4JA+LV0rxR8XPAEsmMTW+t2cPba26OU/gDAK/TKvxm/YO8UL4H/bn8MI7rFb+J9KutMkZjgeYIzKn5tDGo92r9mVr6SlLnpqR+eYqn7OvOHZjqKKK2OUKKKKACiiigAooooAKKKKACiiigAooooAoaxJ5Ol3cn92Jj+Smvm09K+hvGE5t/C+pv6QOB+Ix/Wvnjua/nzxNqXxGGp9k397X+R97w1H3KkvNDqQ9DS0jfdP0r8Ujuj7Y+GvjHdG6+KHiJyelyU/75AX+lcZ+Nb3j26+3eONfnHIe/mx9PMbH6VhV/VmBh7PCUo9opfgj+iMDH2eFpQ7RX5CfjR+NLRXedon40fjS0UAJ+NH40tFMTV1Y/Wr9nfx5F8Q/g/4c1cSiS5NqsFznqJo/kfP1K5+hFejtcRxglnVR15Nfj34X+LXjHwTo82laB4hvdJ0+aUzPDaybAWIALZHI4A6HtWbrXjrxJ4kz/auv6nqYP8N3eSSj8mJr2I5goxXu3Z/O+I8Lq+IxdScK8YU5SbSs20m726LT1PuT/goFdWOrfC3S/s+oWr3VpqccrwLOpcoySISFzk4LL2r8/wD8aVstyeT7mivNrVvbTc7WP17hvI/9X8D9SVTn1bva2/S12J+NH40tFYH1Yn40fjS0UAJ+NH40tFACfjR+NLRQAn40fjS0UCsuwn40fjS0UDE/Gj8aWigBPxo/GlooA9j/AGV4w3xCu36lbB/1dK+tK+Vv2T4Gk8Z6tLj5UstpPuZFx/I19U9xX8+8ZyvmrXZL8j8U4nd8yl5JfkHrWn4bXzPEGmj/AKeE/wDQhWW3Q1teD4/N8UaYuM/vwfyOa+Xy2PPjaMe8l+aPicU+XDzfk/yJfHkPk+LtSX1l3fmAf61g9xXVfEyPy/GF6f7yq3/jgrle4rqzyn7PNMRDtOX5szwEubC0n5L8gr5h/a1t9niDQJ/+eltIn/fLg/8As1fT3c187ftdW/7nw1PjlXmTP1CH+letwlPkzeku91+B9pw5LlzOl53/ACZ840UUV/RR+4hRRRQAUUUUAelfs03Atfjz4JfaWzqKJ/30Cv8AWv1r7CvyK/Z9kMPxu8EMAC39qwD/AMeFfq14k8VaV4N0WbU9a1CDTbGEZkmuJAi/TnqT2A5Ne7l9lTbZ/MnihTnUzWhGCu3CyS3erNvP5V5l8Xv2gfCXwZ08ya3fLJqDLuh022Ie4l9wuflH+02BXy78cP29LvUftGk/D2JrS35R9ZuU+dveKM9B/tNzz0FfIWp6nea3fz32oXc19eXDl5bi4cu7sepJPJorY5R0p6+ZHDvhxicby4jNH7OH8v2n69vz9D2X43ftZeL/AIwyT2UczaD4dbIGnWjnMi/9NJOC/wBOF9u9eI0UV40qkpvmk7s/ovL8swmVUVQwlNQiui/Nvdv1Ciiisz0wooooAKKKKACiiigAooooAKKKKACiiigAq3ot01jrFhcpw8NxHIPqGBqpScjBzg1nUjzU5RfUzqR5oSi+p+i0bbo0PquadWV4T1Iav4b0u9U7hcWsUwP+8gP9a1e9fybXg6dWUHunY/m+UXGTi+gete9fDybz/B+nMTkqpT8mIrwWvaPhHdef4VEef9TM6/nhv/Zq/UfDet7PNZ039qL+9NP8j5LiKHNhVLtJfkzuaKKK/pg/OAooooAKKKKACiiigAooooAKKKKACiiigBnrX4d/tJeKh8QP2zvi9rQO6KxvV0aHByAsCrC2Pq0JP41+4E0yW8LSSOscaAszOcAAdST6V/Pr4Y1pvF2reK/E8gxLretXV8fo7lsfmxrkxUuWkz08shzYmPlqdDRRRXz590FFFFABRRRQAUUUUAFFFFABRRRQAUUUUAFFFFABRRRQAUUUUAFFFFAHHfFiMSeDZmP8EsZ/XH9a948N/AH4fR6bZXa+HYZXlhSQtPNLJklQejMRXhvxSAPgm+J7NGR/32tfVng9zJ4S0R2OWaxgJPv5a142dV6tHD0/ZScbt7Nroux9PwthMPicbW9vTUrJNXV7avYfo3hbR/Dke3S9LstPXv8AZoFjJ+pA5rUoor4Oc51HzTd2fr9OjTox5acUl2WgUUUVBqFFFFABRRRQAUUUUwPO/iJ8D9A8fTfbwJNG1xfmj1Oy+WTcOhcD73b0PHWvLNQsviF8M8rq+m/8JZo8Y/5CGnAmVF9XXGeB1yP+BV9L0V7mEzevh0oS9+PZ9PR7nhVcrUarxGCqOjUe7Wz9Vsz5y0L4peHNfKxx6gttcHgwXn7pwfTngn6E11UciyKGU7lPQqciu48VfCvwn4zZn1bQ7W5nbrcKvly/99rhj+defXX7L2n2TSN4d8TazoTMchFk82Mf8B+UkfU19BTzbBVfivB+auvvR1080zrC+7WoxrLvF8r+ael/RlyivOPiZ4P8ffCvw+NWTxemq2SzpC5azVXjDZw5BDcZAHXuK6C3+GHxVvLWJ4fFWhvDIodLhYsllIyCP3eOa9L2mH9mqvtVyvZ69AhxhF1ZYeWEqc8Um0lF6PbXmOnpkkiRKWdgijqzHAFYsPwP+It8wGoePLe1TPJs7MMf5JWna/su6TeSRy+IfEGsa+6HJWSby4z7Y5IH0Ncs8dgqe9S/om/+Aay4ixtVf7NgpespRS/ByZzGufFjw5ojGMXv2+6zgQWQ81ifTI4/Wm6foHxE+JzYtrT/AIQvRW63V4CbmRf9lOCPX+H/AHq9t8L/AA18L+Dfm0fRbWylxjzgm+XHpvbLfrXTV5NbPIR0w0Ne7/yPPq0s0zJWx1fkh/LTur+snq/lY4T4d/Bvw98OV860ha91Vx+91K8+eZieuP7o+n45ru6KK+XrV6mIm6lWV2+56WFwlHB01Tw8Ul/X4+YUUUVgdYUUUUAZXibwvpfi/SZtM1azjvbOUcxyD7p7Mp6gj1FeDax8M/F/wkkefw40nijwyDuOnyc3MC9Ttx94fT/vnvX0dRXq4LMq+D0WsXunt/wH6HkYvLaeImq9KTp1Y7Sjo/R9GvU+dfC/xJ0TxRiKK5+yXvRrS5/dyA+gB6/hXVV1Xjj4N+FfiBvl1PTlS9IwL21PlTD0O4fe/wCBZrza8+CfjrwmxPhnxNFrNkn3LLVlKuB2UPzn81FfWUMywmI+1yvs9vv/AMzWlnWZ4H3MdR9rFfahv84t7+hv0Vw8nifxpoIK694D1ABfvXGn/v0+uFyAP+BVUj+OHh1XK3S3+nuDg/aLY9f+Ak16cabkrw95eTT/ACPTp8WZS9KtXkfaScX+KPQ6K4X/AIXV4QPP9qN9Ps8v/wATVeb43eHFYC2F9fseALe3P/s2Kfsan8rOmXEuT01d4mD9Hf8AK56FRXDR+LfF+vADQPAepyhh8txfjyY/ryACP+BVsWfwd+Ifixg3iDxDb+HrJh81npal5cem7t9dxHtWFSpRoa1ZqPzu/uWp51TirDz93A0pVX5JpfNysvuI/E/xC0LwopS9u1e6x8trD88rHsMDp+OKo6T4F8afGBlfURJ4S8LMQfKI/wBKul9MdgffA56NXqvgb4IeE/AbJcWWni71Beft18fNmz6jPC/8BArvq8HE51GC5cJHX+Z/ojya1PMM2f8AwoTUKb+xBvXylLd+aVkYnhHwbpHgbSI9N0azS1t15bHLyN/eZupP1rboor5OpUnVk51Hds9ejRp4eCpUoqMVslokFFFFZmwUUUUAFFFFABR7Yoop3a2E0nuVLnSbG8GLizt5x6SRK38xXyT4Xjj/AOEq8azRIscTatMqKgAUAO3AA7c19g18d/D1/Pi124PJl1W4b/0Gvs8gk5Qq83kfl3GFOEauGUVq+Z/ckjrKKKK+kPhgooooAKKKKACiiigAooooAKKKKACiiigAooooAKKKKACiiigAooooAPCevL4L+PHwj8TSS+RDp/iW0E8vZY2lTeT7bQ1fvd6V/PD8VEdfCv2mNij21xFMGXqDuxkfiRX9AfgrXP8AhJvB+haxuV/7QsILvcvQ741bI/OvewbvSS7HxOax5cS33SN2iiiu08gKKKKACiiigAooooAKKKKACiiigAooooA5T4mTeT4PvccFyq/mwrwn+I17H8X7ryfDcUWeZJ1H4AE/4V4561/MniNW9pm8YfyxS+93/U/SOHYcuFcu7f6C1DcyCG3lkPRULfkKk/hrC8eaj/ZfgrXLzODDYzSD6iNsfrX5ph6bqVoU11aR9bTi5zUV1dj4KupmuLqaVyWd3Zi3qSc1HRRX9YQjywSP6RjHlikFFFFWUFFFFABRRRQAUUUUAFFFFABRRRQAUUUUAFFFFABRRRQAUUUUAFFFFABRRRQAUUUUAfQn7IlvuvfE0392O3QfiZD/AOy19J/xCvn/APZHt9ujeIJsffuI0z9FJ/8AZq+gO4r+ceK58+b1vKy/A/DOIZc2Z1fl+SDua6T4dR+Z4y04dgXP5Ixrm+5rr/hZH5ni6Fv7sbt+mP61w8P0/aZtho/34/mj4vMJcuEqvyf5E3xZi8vxVu/vwI36sP6VxQr0P4zW+zVLCbH34mX8mz/7NXnn8Vd/F1L2Od4mPnf70n+phlEubBU35floDfdrwv8Aa0tw3hHR7jGTHe+Xn/ejY/8Aste6fw15P+01Z/a/hbcS4z9nuYZfpyV/9mri4dqeyzShLzS+8+wyafs8woy/vW+/Q+P/AMKPwo/Gj8a/prU/fg/Cj8KPxo/GjUA/Cj8KPxo/GjUDY8G+J5/BfirSdetYkmuNPuVuY45M7WZCCAcc4ra+JXxe8U/FrVftviTU5LsKT5NqvyQQg9kQcD68k45Jrjfxo/Gq55W5b6HBPA4apiFi5wTqJWUrapdl2D8KPwo/Gj8ak7w/Cj8KPxo/GjUA/Cj8KPxo/GjUA/Cj8KPxo/GjUA/Cj8KPxo/GjUA/Cj8KPxo/GjUA/Cj8KPxo/GjUA/Cj8KPxo/GjUA/Cj8KPxo/GjUA/ClpPxo/GkB9v/BC+/tD4W+H5Cclbfyf++GKf+y13I7149+y7qRvPhubYn/j0u5Yh/unD/wA2New1/L2dUfYZjXh5v8dUfz1mVP2ONqw/vP8AMK9T+C9xutdSgzyro+PqCP8A2WvLPSu8+D90YvEVxBn5ZICce4Yf4mvd4LxH1fPKF9m2vvVl+J8lnVP2mCn5Wf4nslLRRX9cH5SFFFFABRRRQAUUUUAFFFFABRRRQAUUUUAeeftBa6fDPwJ+ImrLw1n4fv5l5xyLdyOfrX4UfDG3+z+CdPyu0yb3P4ucfpiv2Z/b11x/D37HfxVulOGk0drTPtM6Qnt6Sf8A6q/HjwfD5HhXSU6YtoyfqVBNedjn+7S8z38njetKXZGxRRRXin1wUUUUAFFFFABRRRQAUUUUAFFFFABRRRQAUUUUAFFFFABRRRQAUUUUAcn8Uv8AkR7/AP3o/wD0YtfU3gG8hvvA+gT28qzQtYQ4dDkHCAH9Qa+WPik2PBd4P7zRj/x8V6zb6FrH7KOsaLputzTX3w98RwRXOn6q6/8AHlO6Bnik9ME89iMMP4gPHzelCvQp0lL3224rvZK6XmlrY9bIM0p5bmUlWVozSTfZ30v5Pue2UU2KRJo1kjZXjYBlZTkEHoQadX5/qtD90TTV0FFFFGowoooo1AKKKKNQCiiijUAoooo1AKKK8w+JXjbVdW1y0+HvgSNtQ8aasfK/c9LKMj5pHP8ACduTn+Ec+meihRliJ8qdktW3skt230SPMzHMKOW4eVes9tl1b6Jepmax4U1X9qj4mH4eeHrprXw9oqNdazqijMYmAISL3O75ceu44OytH4AeIL2bwvdeF9aQ2/iDw1cNp13byH51VCQhP5FeP7lfYX7PfwL0n4B/D630CxYXeoSH7RqOpFcPdXBHJ/3R0UdgPUkn5t/a88F3HwZ+LGmfF7SbZ20DVyun+IoYE4R+Akx/3gB6fMnXL1wYHiXC5vjqmTUdKaX7t7OUo3v/AOBXdvRdT8jwuZV8PmCzPEP49JLoou1rf4ToaKhtLuG/tYbm3lSe3mQSRyRnKspGQQfTFTV0STj7rP22MoyjzRCiiilqUFFFFABRRRRqAUUUUagFFFFGoBRRRRqAVw3xo8Fjxx8OdZsI4lkvVi8+2OBu8xPmUA++Cv413Neb/GvxrdaDottoOho914p8QSCx0+2g5ky52lwPbOB7kehrvwHtHiIezeqd/JW1u/JdTxM5nh6eAqyxK92zX39F5ifBTVNL8dfDvSNSexs5L+JPs123kJvEycEnjqRhv+BV6HDZwQf6uGOP/dUCvGtI+HWq/sn/ABU07whrl59s0bxTZQz214oxGt8qgSxj/gZK+4aMnvj2ut8wlGVT21CfNTnrF9Lf8B3R5XDWJpY7ARbhapDSXfTr80FFFFeTqfXpJbBRRRRqMKKKKNQCiiijUAoooo1AKKKKNQCiiijUAr43+F/zaDdMeWa9mJPqcivrnXtctPDmi3uqX8ohs7SJpZXPoB0HqT0A9a+Q/hPL53heSTGN91I2PrivteH4v2NWVtLo/KuMpx+tYaF9UpO3rax2dFFFfRnxIUUUUAFFFFABRRRQAUUUUAFFFFABRRRQAUUUUAFFFFABRRRQAUUUUAc98QYBceDdVUjIEW//AL5Ib+lftx+yfrA1/wDZi+FF8G3tJ4Y04Ox/vrborf8AjwNfil4sXzPDGqg/8+sn/oJr9dv+Cdd+dS/Yx+F8pOSljND/AN8XMyD9FFezgX7jXmfI5wv3sX5H0hRRRXpHgBRRRQAUUUUAFFFFABRRRQAUUUUAFFFFAHlnxouAW0yDP/PRyPyH+NeY+tdt8WrrzvFCx54ihVce5JP9RXEDqa/kPjHEfWM8xEl0aX3WR+sZPT9ngqa8r/e7i/xCvPfj5qB0/wCFGuMGwZESL/vp1BH5E16EeleK/tWakbXwHY2qtj7VeqGHqqqx/ntrycio+3zOhDzT+53Prsqp+2x1GH95fhqfKP4UfhR+NH41/T2p/QQfhR+FH40fjT1APwo/Cj8aPxo1APwo/Cj8aPxo1APwo/Cj8aPxo1APwo/Cj8aPxo1APwo/Cj8aPxo1APwo/Cj8aPxo1APwo/Cj8aPxo1APwo/Cj8aPxo1APwo/Cj8aPxo1APwo/Cj8aPxo1APwo/Cj8aPxo1APwo/Cj8aPxo1A+rv2UbUw+A7+Yrjzb98e4EaD+ea9qHSvMv2crP7L8KdLfvNJNIfxkYD9AK9N71/MWf1Pa5pXl5tfdofz/m0/aY+tL+8/w0Ex8td18IYS/iSZ8cJbtz7llFcN3r0r4Lw7rrVJsdFjUfiWJ/kK9Tg2l7bPMPHs2/uV/wBD4/OJcuCqPy/NosfGeE+Rpkw6K7ofxAI/ka8t9a9l+L1v5nhmOTvFcK35hh/WvGq9Pj+j7PO5y/min+n6HNkE+bBJdm1+v6gOlcD8dLFr74Ua8i/eSJZf++HVj+gNd96Vh+OrEan4N1u0I3edZzR4+sbCvicvqeyxdGp2kn+KPrcJU9liKdTtJP7mfAa9KWm/UUcelf1WtVc/otaodRTePSjj0pjHUU3j0o49KAHUU3j0o49KAHUU3j0o49KAHUU3j0o49KAHUU3j0o49KAHUU3j0o49KAHUU3j0o49KAHUU3j0o49KAHUU3j0o49KAHUU3j0o49KAHUU3j0o49KAHUU3j0o49KAPo39kbVvl8Q6axA5huEHrncrfyWvozuK+Q/2YdVXT/iUtsxwL21kiX/eXDj9Favrz0r+euMaHsc1lL+ZJ/gfifE1H2WZTf8yT/C36BXRfD+8+w+LtPfOBI5jP/AgR/MiudPSrFhdGyvra4H3opVkH4EGvm8sxH1XG0a/8sov7mj4vE0/bUJ0+6a/A+mKWordxJGrg5DAEGpa/tmMuaKkj8Y2CiiirEFFFFABRRRQAUUUUAFFFFABRRRQB8n/8FQtQNj+xP49jBA+0yWEPOf8An9gbj/vn+dflhoKeXoenLjG23jH/AI6K/Tz/AIKvSNH+xn4jA6PqNgp+nnqf6V+ZWnrssbZR0WNR+gry8dtE+kyZe9N+hYoooryD6kKKKKACiiigAooooAKKKKACiiigAooooAKKKKACiiigAooooAKKKKAOL+LW5vCgjQFmkuY1CjqepxX6v+KPhpoXjv4ft4R8R2MeoaVJbJA8bdVKqAHRuqsCMhhyK/LfXtNHiDxL4L0b/oIa5awkf7JcKf8A0Kv10r8W8TMVVwqwLoycZRcpXWjT92z/AAIwsFUr1eZXVkvz/wAz86/FHh3xX+yDrUeleIPtHiL4aXEuzT9eRC0lnnpFKB0x6dD1Xuo9K0vVrLXNPhvdPuoryzmXdHNCwZWH1FfXuuaJp3iTSbnS9WsoNQ066Qxz2tzGHjkU9iD1r4z+I37H3iz4S6ldeIvgzem/0mRvNufCGoSbh7+SzHn6EhvdulceUcUYTO4qljpKliP5npGfr/K/wfkfYZZnOIyi1KqnUo9Orj6d0bVFeY+F/j1o1/qMmjeJLefwd4ihOyew1ZTEA3oGYD24bB5716YrLIoZSGVuQRyDX01fDVcO/wB5G35P0ez+R+m4PMMLmEPaYeomvLdeq3uOooormPRCiiijUAoooo1DYKK47xz8XPDHw9hb+1dSj+1AfLZW/wC8nb0+UdPqcCs3wn8L/ir+04yM0E3w28AS/eup1P229jPPyJwcEY54Xk8v0rqdGNGl9Zxk1Sp/zS6+i3b8kfL5lxDhMBenB89TstfveyRm+JPiVrHjDxQngT4Y2f8Abviq4OyW8jwbewXOGdm6fLnknge54r6r/Zt/Zn0n4C6LPcTzDWvGWpDfqetTAl2Y8mOMnkID+LHk9gOu+EPwU8J/BHw2uj+FtNW1VgDcXkmHuLpgPvSPjn6cAZ4Aru6/KOIuLfrtN4DLU4UerfxT9ey7L7z81xFavmFZYjGO7W0Vsv8AN+YtYvjHwjpXj7wtqfh7W7VbzTNQgaCeFu6kdQezA4IPUEA1tUV+cUa08PUVWk7STumt011CUVNNNaH5y6Lb6t+zn8RJfhf4tmaXSpnMvh7WZeEnhY8Rk9Ac8Y7Nx0K161XvPx2+BugfHrwRNoWtJ5VzHmWw1GMfvbSbGA6+o/vL0I9Dgj4u0XxX4g+D/iwfDz4oKLXUIhjTtcZibe+i6Kd5A+m4854bB6/0ZlOa0uJcP7WGmIivfj3/AL0V59V09D6LIs6+oOOBxkvc2jJ9P7rf5M9Yoooro1P0+99UFFFFGowoooo1AKKKKNQCiiijUAoorC8ZeNNJ8B6JLqmsXK28CcKvV5W7Ii9yf/11pTpzqyUKau2Y1q1PD03VqyUYrVt7Id4z8X6b4D8O3Wr6rN5VtAvCj70j9kUdyf8APFa/7H3wX1PxV4gk+NHje18vUL1Nvh/TpRkWlscgTYPQsCdvsS38QxzHwJ+A+tftGeJLD4gfEKzaw8EWjebonh2QnN2eMSyjHKHr/tcAfL1+6I41jRUVFSNRgKowAPQV8nxTn0MroTyvByvVnpOS2iusE+7+0/kfj+ZZlLOq6cVajF3invJ92u3Y8n/aY+Btv8ePhjdaOrLb67Zt9r0m8Jx5Nyo4BP8AdYfKfTIPUCvlX4O/EG58UabdaJrsT2Pi7RXNpqVnMu2Tcp278e5HPofYiv0Er5U/az/Z01TUdUj+Kvw6i8rxlpqZ1DT41ONTgUcjaPvOFGMfxADHIFeRwdntPkeT46XLGTvTk9oye6fZP8Hqc+ExlTKcT9bpq8XpJLqu/qjLorkPhr8StN+JWhC8siYLyHCXljIf3lvJ6H1HBwe+PXIrr6/RK1GeHm6dRWkj9kw+Ko4ulGtRlzRlqmgooorLU6goooo1AKKKKNQCiiijUAoooo1AKKK8t8eeMtZ8WeJYPhx8PYzqHi3UMpPcRnEdhF/E7sPukDnPb64FdGHoSryaTskrtvZJbtvokeXmOY0csoOvWfourfRJEVxoN7+058WLb4caLLKnhXS5VufEepQ/dAU8Qq3TdkED/aycYQ14n8PLcWNnrFmq7FtdUnhCZztwRxnvX6cfAD4G6N8A/AVvoOm4ub6QifUNSZcSXc5HLH0UdFXsPUkk/m1ZQix8dfECxAC/Z/EF2No4AHmMP/Za9jhnPaea18VhsL/BpKPL3k7u8n69F2PwbHVKuJxsMXiPinfTolZWS9DYooor7goKKKKACiiigAooooAKKKKACiiigAooooAKKKKACiiigAooooAKKKKAKGvL5mhaimcbraQZ/wCAmv1S/wCCYcxm/Yr8B5GNj3qD3/0uXn9a/K/W/wDkD3//AFwk/wDQTX6mf8Eu/wDkyvwP/wBdb7/0rlr18D8LPlM5+OHofWNFFFeofOhRRRQAUUUUAFFFFABRRRQAUUUUAN+9R2NKKgu51t7eWVjhI1LN9AM1nUkoRcnsNK7sjwLxve/b/FmpSdlkMY+i/L/SsJepqW6uGuriWZ+XkcufqTmmV/EeYYh4rF1a7+1Jv8T9ow9P2VGMOyS+4Svmn9rbVg+oaBpinmOOWdx/vEKv/oLV9LV8c/tKaqNR+KN3Cp3LZwRwfjt3n/0Ovq+DKHts0U/5U3+h9rwxR9rmMZfypv8AT9Ty6im8elHHpX9BH7UOopvHpRx6UAOopvHpRx6UAOopvHpRx6UAOopvHpRx6UAOopvHpRx6UAOopvHpRx6UAOopvHpRx6UAOopvHpRx6UAOopvHpRx6UAOopvHpRx6UAOopvHpRx6UAOopvHpRx6UAOpG6UnHpSqu5gAOScClLRNieiZ9x/Bmz+w/C3w5H/AHrRZef9vL/+zV21ZnhmwGmeHdLs1G0W9tHGAO21AP6VpDqa/lHHVPbYqrU7yb+9n844ip7WvOfdt/ew7V6v8Godum6jL/flVPyXP/s1eUdzXtXwmtvI8KiT/ntM7/yX/wBlr77w+o+1zqM/5Yt/hb9T5PiCfLg7d2v8/wBC78Srf7V4PvgBkoFf8mGf0zXhH8Qr6M8TW/2vQNQiAyWgcD/vk18516/iXQ5cfRr/AM0bfc/+CcfDc70Zw7P81/wBajuIxLDIjDIZSp+hqSkb7pr8ei7STPsutz88NUs303Uru0kPz28zxN9VYg/yqt+NdZ8WNPOl/EjxHAVx/pkkgHs53D9Grk/wr+sMHU9th6dTuk/wP6MwtT21CE/5kn96D8aPxo/Cj8K6zpD8aPxo/Cj8KAD8aPxo/Cj8KAD8aPxo/Cj8KAD8aPxo/Cj8KAD8aPxo/Cj8KAD8aPxo/Cj8KAD8aPxo/Cj8KAD8aPxo/Cj8KAD8aPxo/Cj8KBcy2uH40fjR+FH4UDD8aPxo/Cj8KAD8aPxo/Cj8KAOp+FurjQ/iJ4fvC21Vu40dvRXO0n8mNfdy/dAr86o5GhkV14ZTuH4V+gfhnVk17w7pepRnKXVtHMP+BKDj9a/HePMP79HELqmn8tUfl3GNH95Srrqmvu1X5mpRRRX5KtHdH50fQXgu/wDt/hfTpict5So31X5T+orbrg/hDfm58PzWzHJt5Tj/AHWGf55rvcV/Z3D+K+u5Xh697txV/VaM/GsdS9jialPs2Oooor6E4gooooAKKKKACiiigAooooAKKKKAPjr/AIKxf8maa/8A9hKw/wDRwr8zrP8A484P+ua/yr9Of+CqkHnfsX+K2C7vKvLB/p/pMYz/AOPfrX5g6S/maVZPnO6FDn/gIrzMbtH5n0mS/FP5FuiiivHPqQooooAKKKKACiiigAooooAKKKKACiiigAooooAKKKKACiiigAooooAl+Hmlv4h/aT+FGmou/bqf2tl/2YsSsfyjNfqnX5u/si6b/wAJB+13Yz4LLoejXE5wPus48vP5TYr9Iq/nXxQruWYUKC+zD8ZN/pYrLld1J95fkkgooor8XPZOG+JvwV8E/GCw+y+K/D1rqpA2x3TLsuIv9yVcMv0zj2r5q179hTxP4Mkkn+FnxFurK3HKaNr6+bCPUB1BA9v3efU96+zaWvrMr4ozXKo+zoVbw/lklKP3Pb5WZyvDw5/aQvGXeLaf4H5/arZ/HvwAuNe+GK+I4F4F54enEm4DuUUuw/FQK5m4/ag0XRr2Ww8QeHdf0HU4QGmtbm0AaMEAgkFgwGCOoHUV+k2PevlH4mNJ8M/26vh54kAEGmeMdNk0S4k7STKcKD77jbflX6jkXFVLOKlSjicLHnjCUlytrmcVe1ndK6T+7Y6KmcZrgYxcMQ5Rul7yTtfS992eF/8ADV3gPaP32oj/ALdD/jRH+1J4UvJhDp2n65qk2cCO0stzH0GCwr9Fv7F0/qbC1J/64r/hVmGCO2jEcMaRRr0VFAA/CvMlx1lsV7uCk351P/tD1HnecS09rFekf+CfnvY+MPit4xmEPhb4P60d/wBy51cG2iGehJcKv/j1dZo/7KXxr+IjE+MvGdh4K01+WsdDUyzn/Z3AjA6872+lfb9FeTiOP8Ta2Bw8KfnZyl970/A82tXxuKVsTiJSXZaL8NzxP4T/ALH3w1+EcyXtppB1vW1wx1XWmFzNu6llBG1Dnuqg+9e20UV+fY/M8ZmdX2uMqub83f7uy8kY0qNOirQjYKKKK8w2CiiigArifix8H/C/xq8LS6D4p09bq35aC4TCz2shH34nx8p/Q9CCOK7aiurC4qvgqsa+Hk4zi7prRoznCNSLjNXTPzy8W+DPiN+ylMU1eCfxv8OFYLDrNqubmyT0lXsB7/LwMMPu12Hg/wAc6J4708Xui6hFeRY+dVOHjPoynlT9a+2ZI0mjeOVFeNwVZWGQQeoIr5t+Kn7C/hHxZqMmu+Dby5+HniUnd9o0ni2c/wC1CCMZ/wBgqPUGv2fLeMsFmCVPNo+zqfzxV4vzklqn5r7j0cDm2NytKEf3lNfZb95ej/RnK0V59rnhn48/B/cNd8KQ+P8ASIzgapoDZm2+rRhd3T/YH1rL0v8AaW8F3c5tdRnvPD98p2SW+p2rIyN6ErkD8cV9vHCSrw9phJKrDvF3+9LVfNH3GF4ny7EWjOfJLtLT8Xoz1WisHTvHvhrVtv2PxBptzu6CO7Qn8s1tRTxzrujkWRfVCCK5pUalP44tH0VPFUKusKifo0ySiql5rFhp6lrq9t7ZR1M0qpj8zXK618aPBGgRlrrxLYlh/wAs7eTz3/75TJq6eGr1HaEG/RNmVXHYWgr1asUvNo7WivJLb45X/ja4+x/DvwTrfjC53bPOjgaO3Q9stg4/4Ft+tdz4d/ZH+K3xYZZviT4nh8H6KzZbQ9CYPO691eQEqPxZ/pTxEcPl8efMa0aS7N3k/SKuz5fFcV4OneOETqy8tvm3ocn4t+ONlZaonh7wnZTeMfFVwdkNhpqmVQ3+0y56dwPxx1r1L4Lfsb6jq2u23jb4y3EWs6zGRJZ+HIyHs7PByN4HyuRj7oyvqW7e+/Cj4F+CvgrpptPCmhw2MjjE14/7y5m/35D8xHtwPQV31fm2ccbe5LC5NFwi9HN/E15W0ivS7fc+HxeKxeaTU8ZJcq2itl692CqsaqqgKqjAA6Cloor8mbbd2SFFFFID5U/aK/ZJvNT16X4h/CuWPRvGa5kvNNyEttT7nI+6rnvnhjzwea8l+H/xitPFF9LoOt2knhvxdasYrnSbwFG3jrs3cn1x1+o5r9BK8m+OH7M/gz48WYbWLVrDXYVxba5YYS6hI6ZP8ag/wt07Y61+t5FxhD2ccDnF5RWkai1lFdn3S+9fgVg8VicqqOphHeL1lF7P07M8ZorznxN4L+Mf7O5ddX01viP4PiOE1bTgTdQoO8ictwOuQR/t1d8G/Grwh44CpY6tHBdtx9jvP3MwPoAeG/4CTX6WsP7an7fCSVWn/NF3XzW6fk0fo2X8RYHG2hKXJPtLR/LozuaKKK49T6dNPYKKKKNRhRRUN1eQWFu9xdTR28EYy0srhVUepJ4FNJy0iTKUaavJ6E1R3FxFawyTTSLDDGpd5HICqo6kk9BXmOu/tBaJHqI0fwva3fjPX5DsistJiaRWb/fAOR/uhq67wb+yb8Q/jZcRaj8VtTbwp4b3CRPDGmOPPlXriVgSF4x1LHrwhror06OX0/bZlUVKPS/xP0ju/wAj47MOJ8Lh26WF/e1Oy2Xq9kcVJ4w8T/HHxHJ4O+E1s05B2ah4mkBW2skOQSrevBwepx8oPUfYX7Pv7Ovh34A+G3ttPzqGuXmH1HWbhf310/Ugf3UBzhc+5JPNdt4G8A+Hvhr4et9D8NaVb6TpkA+WG3XG44wWZjyzHuzEk10FfkPEHFk8yg8FgYunQ7fan5yf6LQ/P606+NrfWcZLml0S2iuyX6hX5UeONPOiftFfFqwYbc6zJcqv+zKzSD9HFfqxX5n/ALT1i2jftg+Kg3CapptrdL7kRxpn/wAcavpfC6s447E0P5oX+5r9Gzycw0dKfaVvvRy9FFFf0QSFFFFABRRRQAUUUUAFFFFABRRRQAUUUUAFFFFABRRRQAUUUUAFFFFAGf4hkMegak46rbSH/wAdNfqv/wAEx7f7P+xZ4AOGHmG9k+b3u5untxX5ReLZBH4X1Vj/AM+sg/8AHTX69/8ABPXTzpv7GXwsiPBbTpJ/+/lxLIP/AEKvXwPws+Uzl/vIryPouiiivUPnQooooAKKKKACiiigAooooAKKKKAGMK5/x7ffYPCuoSZ+Zk8sfVjt/rXQc1598Yr/AMnR7S1U/NNLuP8AuqP8SPyr5viLF/UsqxFa9motL1eiO/AUvbYqnDzX4HkdFFFfxo9dT9jGt8qH6V8DePtXGueNtcv1fck13KyNnOV3EL+gFfb/AI21geH/AAlq+ok4+zWsko/3gpwPzxXwFyecV+vcB4f+NiH5Jfmz9I4No+9VrvyX6v8AQPxo/Gj8KPwr9eP04Pxo/Gj8KPwoAPxo/Gukb4aeLF0uDUv+EZ1VtPniWeK6SzkaNoyMhgwGCMd652SN4ZGSRCjqcFWGCD6EVVmtzlp4qhWv7Oalbs7jfxo/Gj8KPwqTqD8aPxo/Cj8KAD8aPxo/Cj8KAD8aPxo/Cj8KAD8aPxo/Cj8KAD8aPxo/Cj8KAD8aPxo/Cj8KAD8aPxo/Cj8KAD8aPxo/Cj8KAD8aPxo/Cj8KAD8a0PDdidU8RaXZZP8ApF1FDx1+ZwP61n/hXa/BfTzqXxS8Ow46XHmf98KX/wDZa4sbV9jhqtTtFv8AA48ZU9jhqk/5U39yPuKNQsaADAA4p1IOlLX8oyd22fzsJ61758Prc23hDTVIxuj3/wDfRLf1rwP+I19I6Jbiz0iygxjy4UXH0UCv2bwzoc2Mr1v5Ul9+v6HxfEk7UqcO7v8Ad/w5cmAaNgRkEYr5pvrc2l5cQn/lnIyfkcV9LdQRXz943s/sPizUoug84uP+BDd/Wvd8TcPzYXD17fDJr71/wDh4aqWq1KfdJ/d/w5iUUUV/PR+hHx3+0vposfijczBcC7t4pjjuQNn/ALJXlde//tbaSItW0DU1HM0UkDn/AHWDL/6G1eAV/TPDtb2+V0Jdlb7tD92yGr7bLaUuyt92n6BRRRX0mp74UUUUagFFFFGoBRRRRqAUUUUagFFFFGoElrbS3lzFbwRSTTzOI4441LM7E4CgDqSeMUXVrNY3DwXMMlvPGcPFKpVlPoQeRXvP7EPgtPF3x0sbqdRJbaPBJfEEdXGET8Qzhv8AgNfob4u+FvhPx9bmPxBoFhqY2lRJPApdR/st95fwIrvo4N1oc17H5XxFx3R4fzFYKdFzVk207NXb0s1rprutz8daK+hf2xPhH4K+D/iPSNP8LpdQXd5FJc3FtLOZY4Y8hUxuG7JIbqx4X3r56rjqU3Tk4vofe5VmdLOMHTxtFNRltdWe9vMK+gP2c/2S9V+MyprWqSyaN4XV8LMq/vrog8iIHgKORvORngA8488+Bfwxm+LvxO0fw6N62kknnXkqHBjt05c57E8KPdhX606NpFpoGl2unWNvHa2drEsUMMYwqKowFA9AAK78HhlVblLZH5px5xdVyaMcBgXarJXb/lXl5s8y8H/sr/DLwbbLHa+FrO9kx80+or9pkb3y+QP+AgCtnWP2f/h1r1q8N74N0dkYYJjtEjYfRlAYH6GvRKRj6V7qpwSskvuP5tqZrj6lT2068nLvzO/5nwx8dv2DRpWn3GtfD2SacRAvJos773K9/Kc8k/7LZJ5wc4FfGc0L28rxSo0cqMVZGBBUjggj1r9syuetfAH7eXwSh8Ma5beOtIthFZapL5N/HGuFS4wSsmB03gHP+0uerV5GMwqivaU/mfuXAvGmIxGIjleZT5ub4ZPe/Z979HvfQ+SaKKK8fU/oIKKKKNQCvsj9nPXF1j4X2EO7MtjJJbP7Ybcv/jrLXxvX0P8Asl69suNb0Z26hLqIfT5X/mlfD8YYX6xlkppawaf+Z8fxTQ9tl/Ot4NP9P1PpGiiiv56Pxo734P6gbfXLq1J+W4j3D/eU8foTXsGcCvnjwjqH9l+JNPuC20CUKT/st8p/Q19D8HFf0z4c4z2+VvDt6wk/ueq/U/M+IaPs8Uqi+0vxWg6loor9XPmAooooAKKKKACiiigAooooAKKKKAPmH/gpRpw1L9if4lLt3NFDZzrxnGy9gYn8gfzr8m/DcnmeHtMb1to//QRX7M/tl6Omvfsp/Fazdd2fDt5Ko/2o4zIp/wC+lFfi34FuBdeENJccgW6p/wB8/L/SvNx3wJ+Z9Dkz/eyXkbtFFFeMfWBRRRQAUUUUAFFFFABRRRQAUUUUAFFFFABRRRQAUUUUAFFFFABRRVfULxdPsbi6f7kMbSH8BmnvoiZNJXZ7v/wTp0VdU8dfFHxO6EmJrfS4JO23LM4/8hxmvuivmT/gnn4VOg/s722pypi517ULnUHYjkqGESj6fus/8CNfTlfyVxzi1i8+xDi9ItRX/bqSf43OrLouOGi3u7v72FFFFfAnphRRRQAV8W/8FJPGmn6doPgzSLAvL4ztdR/ti0+z8vbQRI+6RsdAWCkf9cye1fTfxi+LWh/BTwHqHijXpgsFuu2C3VgJLqYj5IkHdifyAJPANfJ/wP8AA2rePNa1r4r+P4RNr/iSNo7SxlX5LOyYYCKD03LwB/d68sa/WuBcrlCv/bWJVqVPSK/mk1ay8knr9x8hxDmdPB0HS3kz65+E/wAQbT4qfDbw94qsvli1S0SZo858uTpIn/AXDL+FdbXxp+yH4mk+DfxU8TfBXWJmFhcStqnhuaY/6yNsl4h2ztGeO6SetfZlfI8UZT/ZGZVKUP4cveg+8Xqvu2fmj2ssxkcbhoVYvff1Ciiivkz1QooooAKKKKACiiigAooooAKKKKACue8T/D3wv40Uf8JB4d0vWsDAOoWccxA9AWBxXQ0V0UMTWw8lOjNxfdOzIlCMlaSufB37bn7LPgbwH8O7Txt4U8LR6c2n6lD/AGpb2ssixzWrnaRt3EJ85QZUD730x3+j/wDBP34LeKtG07WdOXW1sr+2juoTHqOQyOoZTyp7Ed69j/ac1zw/4f8AgP41n8TnOlyadLb+WCA8krjbEqf7Rcrj0xntXjf/AATu+LD+KvhdceCtU3xa34YYCOObId7OT5omweflJZfQDZ61+yUM3zyvwx9doVpqVGbTle/NFpb335Xp6M+dlSwsMb7KS+NXS7Nf5o27L/gnf8GrQqZdM1S8x18/UpBn67dtd/4V/ZS+Eng1VOneA9JZx0kvojdv9d0xYj8K9Zor84r8TZ1iVari5tduZ2+657McHQg7qCIbOzt9PtY7a1gjtreMbUhhQIij0AHAFTUUV87Kc6jvJ3OtJR2CiiioGFFFFABRRRQAUUUUAJXkvxP/AGVvhn8W2kn1zwxbw6lISx1LTv8ARrgsepZkwHP++DXrdJXoYLMMXl8/a4SrKD7ptfkY1KUKqtOKa8z431L9g7xP4XkeT4ffFXUbGBR+50/XIftEY9iw4x/2zrmrr4P/ALTHhtyi6f4W8Uov/LS3uPLLD23GP+Vfd1ITgZJwBzzX3eH49zZLlrxhV/xRV/vVn94U1Vw6/cVpRXZSdvudz82PHPxG+LHwv1jQtJ8VeANPsdR1ubyLCP8AtSIiZ9yrjh2CjLryxA568Guybwx+0heHFv8AC/S7Ino11qkLgfXbMKwvGnhmL9s341eOtYN3Lb+GfD9t/Y2h3cTZR7hSW83jhl3b2IHVXSvd/wBkv9oHUNckuPhf4/f7F8QNCXyo5J2x/aUCj5ZFY/ecLgn+8MNz82P1vNcVi8DlkMXh8NTlWik6sbS92+qaXNstpbnhYXibF4jFzwjxUlbbbX52PN9N/Zz/AGivFTD+0/EPhnwfbN98W6m4nAP90bGGf+Biuw8O/wDBPXQbuZLr4geM9e8bTq24QNMbeD3GMs35MtfWlFfjmJ47zisnGjKNJP8Akik/v1f4nt1KUq/8epKfq2192xyngP4WeEfhjYCz8LeH7HRYtoVmtYgJJAP78hyz/wDAia6uiivhK+JrYqo6teblJ7tu7fzZrCEaa5YqyCiiiucsSvgX9v7SBpPx4+H2vDCpqOmy2D4/vRuzD8f3wH4V99V8g/8ABSbw75nw18KeKkQtLoesorlR0ilU7v8Ax6OMfjX6P4e4p4fP6UW9J80fvWn42PLzJXw7n/K0/ua/Q+ZqKRWDKCDkEZBpa/qwwCiiikAUUUUAFFFFABRRRQAUUUUAFFFFABRRRQAUUUUAFFFFABRRRQBzvxCnFv4M1VycZi2f99MF/rX7efsraSuh/s0fCqxWPyzD4X00Mv8AtG2jLH6kkn8a/DT4qyN/wibQKNxuJ44gB1POf6V/QJ4K0U+G/B2g6SVCGwsILUqvQbI1XH6V7eCX7t+p8dm8r10uyN2iiivQPDCiiigAooooAKKKKACiiigAooooAZXjPxc1D7V4ijtgflt4gMf7Tcn9NtezNwpNfOfiPUP7U16+ui24STNtP+yDhf0Ar8k8R8Z7HLYYdPWcvwWv52PqeHqPPinUf2V+L/pmdRRRX81H6UeS/tMa0NL+Gc9rn95f3EcCj2B3k/kn6ivkGvff2tNdE+saLpCHiCF7l/q52r+in868Cr+iOEcL9XyuEnvJt/5fgftPC9D2OXRk95tv9PyQUUUV9rqfWBSxxmWRUX7zEAUldP8AC2xttS+JXhe3vpoobJ9TgM8kzBUEYkUtkngDAPWnFXlY5cVVVChUqv7Kb+5XP1u8DeH4vDfg3RNKjQbLOxhtwNvQJGq/0p+veCNA8TRbNW0aw1Ff+nq2ST/0IGr2l6vYalbI1neW9zHj70MgYfmDV/cGHDCvr+WNkuh/Bc6taNVzu1K9+x414j/ZD+FPiRi8vhS3s5T/AB6fI9vj/gKMF/SvL/E//BO3wnfB30PxBqmkydkuAlxH+WFb/wAer62obnpWMsPSlvE93C8T5zg7exxU7Lo3dfc7o/Onxd/wT98d6Nvk0LUNO8QQjom5reU/8Bb5f/H68I8afCzxb8O52i8R+H73Swp2+dNETCT/ALMgyrfga/YztVa8sba/tpILm2iuIXXa8ciBlYehB4IrkngIP4HY+7y7xOzTDtLGQjVX3P71p+B+KdFe5ftj+HdC8OfG660vw3pdvpkUdrD5tvZptQzOCchRwCVZOABX17+z/wDsneF/h74XsbvXNKtdY8S3Eay3M14iyrCxGfLjDAgBc43dSRnOMAeZTwsqlRw7H7DmXGmEy3LKGYVIO9ZXjDS+13d9lda+ex+aFFfrD8Rv2b/AnxI0ee0vNAtLK5Zf3V/YQrDNG2OGDKBnHo2QfSvy/wDiF4LvPh3421nw3esr3GnTtEZAMB16q49mUg/jSr4aVC3VM24Y4wwnErlTpwcKkdXF66bXT6+exz1FFFcmp9+FFFFGoBRRRRqAUUUUagFFFFGoBRRRRqAV67+y9py3fxKNwy5+y2ckin0YlU/kxryKvoj9kfSsyeIdRYf88YEP/fTN/wCy18vxLW9hlVaXdW+/Q+e4gq+yy2q+6t97sfSFFFFfzUfhZa0m1+2anaQf89JUU/QkCvpJfur9K8E+H9n9t8XaeuMhHLn/AICCf5gV76MYxX9E+GeH5cHXr2+KSX3L/gn53xJU5q0KfZX+9/8AACvFfi1a/Z/FIkxxNCpz7gkf0Fe0ivMvjNa/u9MugOAzxk/UAj+Rr6LjzDfWMkqS6waf6HnZHU9njYrvdHl9FFFfyofqp4p+1TpJvPAVlequTZ3ilj6Kysp/XbXyj+FfcHxs0k6x8L/EEC8tHbmccZ/1ZDn9FNfD/wCNfvXBFf2mXSpP7Lf3Ox+u8I1vaYKVN/Zl+Ds/8w/Cj8KPxo/Gv0M+4D8KPwo/Gj8aAD8KPwo/Gj8aAD8KPwo/Gj8aAD8KPwo/Gj8aAD8KPwo/Gj8aNQPs7/gm3YRzav46vSP3sMNnED3w7TMf/QBX3Q3K18Lf8E3dQSPWPHVmSN80NnKB3wjTA/8AoYr7pb5Vr6bB29irH8dcfc3+sWI5v7tv/AUfll+2Lrk2uftCeJhI5eOzMNpEvZFWJSQP+BFj+NeLfhXsf7XmjS6N+0J4rDxsiXMkV1GSMBlaJTkfjuH1Brxzr718/W/iSv3Z/UXDvs45NhXT25I/kj7i/wCCdPgeOOw8TeLJof3ssqadbyEdFUB5MfUsn/fNfanSvKv2Y/BD+Afgj4W02aPyrt7b7VcKRgiSUmQg+4DBf+A16tmvpMPD2dKKP5D4ozD+084xGITuuay9Fovyucj8TviLpnwr8Gan4l1d2FrZpkRr9+VycIi+7MQP16Cvh20/4KDeNl8ULdXGl6a+hmX5rCNGEgjz2l3fex3xjjpXZ/8ABRbx0yjwz4Sglwrl9RuUXqQMpFn2z5n5D0r4l/GvMxeJnGpywdrH7HwPwfgMZlTxmPpqUql7X6Jaadm9Xf0P2c8HeKbHxt4Y07XdOk82yv4EnibvtYZwfQjoR2INcb+0d4PTxx8FvFemMm6X7G9xF6iSMeYn6qB9Ca4D9g/VJNQ+AtpDISRZ3txAmeylhJj83NfQOpWqXmm3NvIMrJEyH6EYNerF+1pXfVH4piqbyTOJU6b/AIU9H6PQ/FP8KPwpz8O31NN/Gvk9T+5IO8Uw/Cj8KPxo/GgsPwr0H4C6+fD/AMT9JYtthuy1pIPXeML/AOPBa8+/Gp7G8k0++t7qF9k0Eiyow6hlOQfzFcONoLFYapRfVNfgceMoLE4edF/aTX3n6I+9FZ/h/V4td0Sx1CE5iuoEmUj0ZQf61od8V/KlSDpzlCS1R/O0ouLcXugr6K8L6j/aug2N0Wy0kS7j/tAYP6g1869OK9e+D+qfaNHuLJjlreTK/wC6wz/MNX6r4c476vmU8NJ6VF+K1X4XPkeIqHtMOqq+y/wf/BPQ6KKK/pc/OgooooAKKKKACiiigAooooAKKKKAOT+Kfh9/Ffwz8XaJHH5smpaRd2iJjJZpIXUDH1NfgZ8KpvN8F2q94nkT/wAeJ/rX9Dp71/P5a6OvhPx58QfDS5C6R4ivLZFYYIRZWVf/AECuHGK9P0PZymXLiLd0zVooorwj7QKKKKACiiigAooooAKKKKACiiigAooooAKKKKACiiigAooooAK5b4lXj2/hWaCEFri8dbaNVGSSx5AH0BFdTV34U+FW+JH7SvgDQAvmWlhOdXvMjKhIvnG76lAv/AxWdWvHC0p4mp8MIuT9ErnLib+zcI7y0XzP0h+FvhFPAfw28MeHUQJ/ZenQWrhR1dUAc/Utk/jXVUUV/DWKrzxVedebvKTbfq3c+ihBQiorZBRRRXNvoiwrkvid8UPDfwg8KXXiLxNqCWNhCMKvWSZz0jjXqzH0HuTgAmvNfjp+114S+Dsh0axD+K/Gcp2QaFph3urnoJWGdn+7yxyOMc14X4e+EPir4xeLIPHXxmuVu7iM7tO8Lw8WlkueA65IzwDjJzgbieg/S8h4Qq4pRxmZ3p0On80/KK7eb+Vz5XNs+oZfFxg+afb/ADKmg6V4j/as8d23xC8e2rad4NsGJ8P+HJCdrDIImkUj5gcAk/xYGPlAz9FAYwMYA6UiqsahVwqgYAUYApfxr9SrVozjGlSioU4K0YrZL9W9292z8YxeKq4uq6tR3bPH/wBoz4Y6h4t0XT/E/hd2tfG3hmUX2nTxffkCkMYvfOAQD3GOjGvef2cvjpp/x8+HVrrcAS21e3xbarp4zutrgD5hg87W+8p9OOoNY3418+fEDQfEH7PvxEf4u+Abc3Wnzf8AIy6EhwlzFnLSqOx/iJAyrfNyCwrhzDLKfEGCWDm7VYXdOT894t9n0fRn0nD+bvL6vs6r9yX4H3fRXI/C74peH/jB4OsvEvhq9W6sbhcPHkCW3kH3opFz8rD078EZBBrrq/nnE4arg6sqFeLjOLs0900ftEJxqRUou6YUUUVzGoUUUUAFFFFABRRRQAUUUUAFIWCgknAHOTRXx9+0p8dtW+KHiCb4O/C65E1xMDH4h16E5isoc4eJXHcjIYj/AHRyTj6PI8jxGeYpUaWkFrKT2jHq3+i6s8/HYylgaLq1H/wTlvid4ob9r742Q+HNOkaT4X+Dp/NvrhT+71K6yRtHqvBUf7O9v4lqP4yQ3vwI+J3h/wCM3h21MllbbdO8QWMIwJrVsKGx0yBgZ6Blj969b+Gvw80j4XeEbLw/o0Wy2gG6SVgN88h+9I57kn8gABwBW9q2l2muaZdadfwJdWV1E0M0MgyrowwQfwr+hKVXD4WMMFRh/s8YuPK/tJ7t+b3PxCtm1arjPrd9U9D2Pw14i07xh4d07W9JuUvNM1CBLm3nXo6MMg+x9uxrSr4b+CXxAvP2TfiN/wAK48WXTyfDrW52l0DWJj8tlIx5ic9lJIB7AkNwGbH3IrBlDKQynkEd6/BeJMiqZJi+WPvUp6wl3X+a2aP2rLcfTzCgqkN+q7MWiiivkj1QooooAKKKKACiiigAooooAKKKKACvnD9s7403XgfwfbeCfDDGfxx4tP2G0hhILwQN8skp7rkEqp9dx/hr1T4z/GDQfgj4GvfE2vTDZENltaKwEt3MR8sSD1Pc9hknpXyx8DfBuu+MvFWofF/x8u7xNrC406zcfLYWhHyhQfukrwO4Gc8sa/UuDciVSf8Aa2Mj+6g/dT+1LovRbv7j5HiDNo4Gg6cH78vwPRPhD8N7P4UeAdL8PWm2R4E33M4H+umbl3/PgegAHaue+NnwTj+JFvZ6zo122h+NdIIl0zVoWKMGU5CORztz0PYn0JB9T/Gj8a/To4ytGu66lq3d+d97+T7H4tGtOM/aJ6nL/s5/tWHxnqX/AAgXxEt18NfEezPlGOYCOHUMdHiOcbiOdo4PVcjgfSdfKfxe+CXh/wCMOlpFqMbWmqW4zZ6ta/LPbt1HP8S5/hP4YPNcn4R/aS8f/s4XFvoHxbsbjxR4UDCG08XaepeWNc8CcH72B64bg4L18VnXCNPMm8XkySm9ZU/1g308t+1z9VybiWnVSo4p2ffv6n2zRXOeBfiJ4a+JWhxav4X1m01mwkH+stZASh/uuv3kb2YA10dfjeIw9XCzdKvFxkt01Zr1R9/Ccai5ou6CiiisCxPSvIf2uPBg8dfs6+ONOC5njsTew4GTvgYTAD6hCv416/UV1axX1rNbXEaywTI0ckbdGUjBB9sGvSyzFvA42jio7wlF/c0Y1qaq05QfVNfefkl4L1Aap4V0y4ByfJVG/wB5flP6itqsDQdEk8E+JfF3g6fd5uh6pPbqWGCUDkKfx25/Gt+v7iclL34u6eq9HqjwcLNypRb32+a0YUUUVJ0hRRRQAUUUUAFFFFABRRRQAUUUUAFFFFABRRRQAUUUUAFFFFAFfR9Dj8Y/GL4VeGZUMkWqeJrKOVF6mPzkDj8mNfvsK/FT9jjwyPG37cvw1tmRnttFhutYm2j7uyKTyyf+2gi/Ov2r9K+hwseWlFHwuZS5sTLyHUUUV1HmBRRRQAUUUUAFFFFABRRRQAUlLRQBh+LtS/snw3qFxna6xlVP+03A/U189H1r1n4xap5Wn2divWaQyN/uqP8AE/pXkx54r+ZfETHfWc0jh4vSmkvm9X+B+j8O0PZ4Z1H9p/ggoPGTSfxVleLNaTw74b1LUnxttbeSbnuQpIH4nA/Gvy+jTdaoqcd27fefWxi5yUY7s+NfjV4gPiP4ma1ODuhhl+zRD0WMbT+ZDH8a4f8ACnzTPcTSSyOXkkYszE5JJOSaZ+Nf1XhMPHDYenRjskl+B/RWFoxw9CFGO0Ul9yD8KPwo/Gj8a7DqD8KMe1H40fjQBa0/VL3SbhZ7G7uLOdeklvKUYfiDXd6H+0R8S/DjK1j401Ybei3E/nr/AN8ybh+ledfjR+NUpyjszgxGX4PFq1ejGXqk/wA0fROj/t4fFLTUVbm40zVcdWurPaT/AN8FB+ld3on/AAUd1u3VV1XwdY3jY5a0vHi5+jK/86+O/wAasWWn3WpTCG0tprqY9I4Yy7fkBXRHE1ltJnyuJ4O4eqpyq4aMfS8fyaPuO1/4KQaS2PtHg28j558u7Rv5gVNcf8FHtA2jyPCOpPx/HPGvP4E18ZN8M/F6R+a3hTXFj/vnTptv57awbqzuLGUx3MEtvJ/clQqfyNa/W666/gjw6fA3C1aX7uN/Sbf6nZfE34mSfET4ran4zNp9mN1dRzx2zuHKLGqqik4GeEHav1a+H/jHTfH3hHS9d0qdZrO8gWRdpBKnHKt6MpyCOxFfjb+Ndv8ADj41eM/hPI7eGdcmsYJG3PasqyQsfUxuCM8DkYPvSw+K9lNuSumXxZwb/bWDoUsDJQlRVop3ty2Ss3q+is9T9ebieO2hklkZUjQFmZjgADqSa/Jf9o3xnZePvjZ4q1zTmWWxmuVjikQ/K6xRpEHHs2zP41f+IH7UXxF+JWmSabq2veTpsg2yWtlEsKyDuHKjcw9ice1eUfjV4rFKslGK0OTgngyvw/VqYvGTTnJcqUb2Sum9Wlq7L0D8KPwo/Gj8a84/XQ/Cj8KPxo/GgA/Cj8KPxo/GgA/Cj8KPxo/GgA/Cj8KPxo/GgA/Cj8KPxo/GgA/Cvrj9l3STp/w5+1MP+P67lkHH8K4T+amvkf8AGvun4R6SdH+Gvh62ZSji0WRlPUM43kfmxr8544r+zy+NJfaa+5a/mfCcXVuXBwp/zS/BL/Ox2FFFFfhB+Snc/CC1M3iGebHywwEZ9yQP5Zr2WvNvgza7bPUbnH3pFjB/3Rn/ANmr0j1r+r+BcP8AV8jpN7ybf42X4H5RnVT2mNn5WX4CrXGfFaz+0+E5XxkwyK4/Pb/7NXaVk+JrL+0NBv4MZMkLAD3xx+tfT5zhvrmXV6C3cXb1toebhKnsa8J9mj52ooor+KmrOx+0LYq6larfafdWz8pLGyN9CCP61+e97ayWF7cWsq7ZYZGjdT2KnBH5iv0R6rXw58Z9HOh/E/X7fbtSS489cDGRIA//ALMa/VeA8Ry1q1B9Un9zP0Lg+ty1qtHuk/udv1OLooor9nP1QKKKKACiiigAooooAKKKKACiiigD379iHxonhL442VpOwjt9Zt3sSScASHDp+JZNv/Aq/TccrX4padqNzpGpWl/aStDdWsyTwyKcFHUhlYe4IFfrN8Bvi9YfGT4fafrVu6JeKghvrYHmCcAblx6H7w9iK9vL6qs6bP5t8UMnnTxNPNKa92S5ZeTWzfqvyPMf2uv2ZLn4zWtlrfh3yl8S2MZiMUr7Fuoclgm7oGDE4zx8xz2rw34F/sQ+LLrxlZ6h46sotJ0SxlWZ7RpElkuypyEwhIC5AySenAHOR+g+e1H06V2TwtOpP2jPgcFxnm2Ay55bRkuTVJ295J7pO/8Aww2JBHGqqMKBwKUsQuSKXntXln7Rvxct/g/8M9S1XzVXU5lNtYRcEtOwIU4PZeWPstdMpKEW3sj5LCYWrjsRDD0VeU2kvmfnx+1Z43Xx58dPEl3C5ktbOUafCc8bYRtbHsX3n8a8kp00z3Eryyu0kjsWZmOSSeSTTa+SnJym5Pqf3Xl2Djl2CpYWn9iKX3I/Tj9iHQ30b9n/AEaSSPy3vpp7raeuDIVU/iFB/GvaPFGrR6F4b1TUZW2x2ttJOx9AqE/0r4X0v9vUeC/B+keHvDfg5fJ061jtUuL+8xnYgXPlonfGfvd64Dx9+2l8QfiBoN/o0x07TtPvYmgmWzt23tGwwy7mZsZGRxjrXtxxdKnTUU7tI/m6twPnma5nUxdWkoQnNy1a2b7K/Q8GLbmJ96KKK8I/qGK5YpBRRRSKCiiigD6+/Zp8SDW/hzFZs2Z9NmeBsnnaTuU/k2P+A16zXyl+yx4mGm+MrvSHkCxalDlFY9XjyRj/AICX/Kvq3vX838UYP6nmdRJaS1Xz3PwnP8L9VzColtLVfPf8bhXXfC/Vv7P8TxxM22O5UxH03dV/UY/GuR71NZ3L2N5FPGcPG4dT7g5rycoxssvx1HFR+zJP5dV80fJ4yisRh50n1R9Mr+lKap6bepqFjb3Mf+rlRXX6EZq4K/tOnONWCqRej1PxppxdmLRRRWwgooooAKKKKACiiigApKWigCNs1+Iv7UnhpPA/7bXxa0tMiLULmLWI8jGfOjSVz/33Kw/Cv296V+S3/BUTwo/hv9rfwb4jVSlr4i0D7M7nGGmgeQMP++WhrCvHmpNHbgp+zxEJeZ880UUV82foAUUUUAFFFFABRRRQAUUUUAFFFFABRRRQAUUUUAFFFFABRRRQAV7p/wAE6PCH9teIvHvxEmiJRpV0ewkPTauHlx+Hk/ma+avHmsf2L4Zu5EJE8o8iHHXc3HH0GT+Fe6fDf9nP4k+E/BmmWWk/GLVPC9s8S3Eml2dgdkErgM65Ew3EMSM4HSvn+IsP9ayqphVWVJ1bK7Teiab2Teux4GPzShga9N1dld/PZH6C1jeIPGXh/wAI2z3Oua3pujwL96S/u44FH4sRX50fFvwf478HeLvAuj618XPFmtaP4ivzZXMi3csHlcxgYXzGBJ3nr6V6hof7Gnw606bz9Si1LxFP136lesRn6Jtz+Oa/GY8AYLDwhVxWMvGW3LHezs9W9PuOetxdShFOFNu/memeNv2+fhroE32Hw6dQ8daux2x2mi2zFS3bLsACD/shq801vxJ8ff2gleGeaH4SeFJjzb25L6hKh7Mwww4/659eQa9Y8M+CPD/gy1NvoWi2OkRH7wtbdYy3uxAyT9a3K+jwWAynKmngsPzTX252k/ktEvub8z5LG8TYzFJxi+VeR538LPgP4T+EkJbR7Hz9TcYl1S8IkuZM9fmx8o9lA9816JRRXVWrVMRNzqScm+rPk5TlUd5O7CiiisCQpGUOpVlDKRgg8g0tFMD588Q/Dnxd8BPF1z4++EH721nIfV/COCYblQckxKO/JIA5GTt4O2vpT4E/tLeEfj1pf/EruP7N16Bf9M0O9YLcwEcEgfxrkfeHTjIB4rOryT4o/s66N471JPEOj3c/hPxjbt5sGtaYSjlx0MgBG76gg+/as8yy/BcQU1DHe7VWiqJa+Skuq890fYZPxBWwFqdX3ofkfY1FfFmg/tSfE34FMmnfFzw1L4o0GP5I/FWhqGfHYyrwpPbnYeP4utfSPw1+PvgD4t26P4Y8T2N/cFQxsmk8q5X6xPhvxxivyHNeFMzyq9SUOen/ADQ1X4bejSP1bB5rhMbFOlPXt1PQqKKK+Oatoz1wooooAKKKpaxrWnaBYy3mqX1rp1nEN0lxeTLFGg9SzEAVpTp1KslCnG7ZMpRiryLtU9X1iw8P6Xc6lql7b6dp9shkmurqQRxxqOpZicAV83fEL9u/wjpt82ifD/T734j+JHBWKHS42FsrerSYyQOvygjA6jrXl0/wt+In7QWpQat8Y9cNloqOJbfwjpD7IYyOnmEHrjPOWbn7y9K/Rsq4IxddKvmT9hS81779I7/N2R8xmHEGFwUWk+aXZGt8TP2jPFX7R2p3Xgv4OibTPDSsYdV8YzIY8oeqQ9CMjPT5j/sjJPdfCv4U6H8I/DSaTo0JLMQ9zeS8y3MmOWY/yHQV0Xh/w9pnhXSbfS9IsYdO0+3XbFb26BVUd+ncnknqa0a/UIewweHWCwEOSkte7k+8n1flsuh+R5jmlfManPUenRBRRRXOeOcz8Rfh5o/xO8LXWha3b+daTDKyLxJDIPuyIezD/EHgmvNvg78eNd/Zp1y1+HPxWne78LSHy9C8W/MUjjH3Ypu4UDA9U6crgj2+sXxd4P0fx1oNxo2u2MeoafcDDxSDoezKeqsOxHNdEvq+Lw8sDj489KWvnF/zRfR/gz2MtzKtl1Xng9OqPoC1uoL61iuLaaO4t5kDxzRMGR1IyGBHBBHepa+ENFuPid+yLcM/h7z/AIg/DMOWk0eZibywUnLGMgHjqeAV65Uda+nPg7+0p4E+OFkjeHtYji1Tbum0e9Iiu4j3+Qn5h/tKSOetfkOdcI4vLL4jD/vaH80en+Jbp/h2Z+zZdnGGzCK5ZWl2Z6nRRRXwZ74UUUUAFFFFABRRUV1dQWNtJcXM0dvbxqWeWVgqIo6kk8AVUYyqS5YivbckrgPjN8cPC3wL8KvrXiS8CM2VtNPhINxdyY+7Gn82PA7mvGvip+21p8eqSeFfhNpjfEDxZINouLcE2Nt6szjG/HsQvP3u1cR4D+Aeoan4pHjr4p6r/wAJb4ych4oZDutbHByqovQle2AFHYZ5r9UyTgudo4vObwp7qH2pfLovN/JHx2bcQ0MHFwovmn+CM7wr4Q8T/tEeNrf4lfE+3Npptud2geFmz5VuhwVkkU9SeDzyxAJAAC19A9O1HFLX6PXrqoo04RUIRVoxWyXZfq+5+P4nFVcXVdWq7thRRRXIcgVDd2cGoW0tvdQR3FvKpSSKVQyOpGCCDwRU1FUm46xA8I8Q/st22m6w/iD4a+IL/wCHuv8AX/QZGNrJ32smRgE44BK8fdrU0v8AaG+O/wAKGWDxt4Kt/iDpcQwdW8PtsuSP7zIqnPHby1+tex0V1VqlHHwVPMKMaqXWXxL0krP8We1g84xeC/hz07HKeF/+Cgvwo1pvI1e51Pwnerw1vq1i3X/ej3D88V6jof7Rnwv8RRh7D4g+HZM9I5dRiif/AL4dg36VweueE9E8UW/kaxo9jqkX9y8tklH/AI8DXCal+zH8L9UYmbwfYoTyfs5kh/8AQGFfM1uFuH675oqpTfZNNfik/wAT6qjxjWirVIJn0uvxM8IPD5q+K9EaLGfMGow7ceud1Yms/tA/DLw/AZL/AMfeHIQP4V1OF3/BFYsfyr4P8Wfs/wDgPS/2mvBnhe30PZoGpaZPcXNn9qnIaRBMQwYvuH3V4BxxXuNj+y78LdOYNF4QtHI6efJLKPyZjRPgbJsO4yq16jUldWSXlvdnbU4vcUrU91fc+bvj9468H+Jf2oLzWvB2sw6vpmuWUQuZIY3RVuUXbj5lGSRGpyOPnqvXqP7Wnwh0XRfhXb674a0Ox0m68P3kd0RYWyxb4mIVg20DPJRsnptNeTWF4mo2MF1FzFMiyL9CM1+1ZbKjLA0o0G3GC5fe30Wl+mx3ZLmCx0ZytZ3vb1LFFFFegfRhRRRQAUUUUAFFFFABRRRQAUUUUAFFFFABRRRQAUUUUAFFFNkkWGN5GOFUEknsBTB7H0z/AMEpfCbeIP2j/iX4tYb7fRdJh0xGz0knkB4+gt3/ADr9VvSvgz/gj74Jl0z4EeKfGNzEUn8Ua/K8TFfv28KqinP/AF0acfhX3r7V9NTjyxUex+cVpe0qSn3YUtFFaGIUUUUAFFFFABRRRQAUUUlACHFJQe1UtY1FNL024u3+5DGzn8B0rGrUjRpupJ2SV38ioxcmordni3xJ1Qan4quADujtwIV/Dk/qTXLfxZqS4me6neZzl5GLsfcnNMr+Kc0xksfjKuKe8pN/e9F8kfsuForD0IU10QV47+1B4iGk+AF05W/falOqY/6Zp87H8wo/GvYu4r5J/ag8SHVvH0WmrJuh02BVKjtI/wAzf+O7Pyr3OFcH9czOF1pHV/LY+u4fwv1rMKae0dX8tvxsePUUUV/Rp+5hRRRQAUUUUAFFFe+/sZ/B2L4o/Ez7fqUHnaJoYW5mRhlJJSSIkPqMgsR/sY71pTpupJQjuzyc2zGllGDqY2ttBX9ey9W9D0H9nH9ib/hKLC18SePVmt9PmVZbbR0YxySKeQ0rDlQRjCjk55I6V9s+F/A+geC9OWx0PSLPS7VefLtoVQE+pwOT7nmtxVEagDoKztZ8SaV4fg87VNRtNPiP/LS6nSNfzYivpqdGFCOn3n8a5xxBmPEGIc683ZvSKvZei/U0PJTOdoJ+lcp8R9F8OT+E9Tu/EGlWWoWNnbyXEiXduki4RS38QODx1ro9Pv7bVLWK7tZ4rq3lXck0LBkceoI4Irxn9srxU3hb9n/xCI5PLuNQ8uwQ+okYBx+MYetKklGDk+x5uV0KuJx9HDwbUpSS7Wu7H5f3U/2m6mmCJH5jl9kY2quTnAHYUQW010SIYXlP/TNS38q+gP2HbXStW+M0mmavplnqMFzYStEt3bpLskRkIZdwODt3jj1r9IINDsLG28m2sreGMDAWOJQB+AFeDQwnto83NY/pbiPjp8O4z6h9X52knfmsrP5Psfi1zS123xt8LJ4L+LnivRoohDDb6hJ5UY6LGx3oB7bWFcTXDKPK+Vn6jhMRHGYeGIhtNJr0auFFFFSdYUUUUAFFFFABRRRQAUUUUAFFFFAFvSNPfVtXsbJF3PdTxwqPdmAH86/Qe3hWC1iiQYWNQoHsBivir4E6Oda+KWiJt3JA7XDnHTYpIP8A31t/Ovtr0FfivHeI5sRSoL7KbPyjjCtzYinR/lTf3v8A4AtFFABYgDrX5dFczSPgHoj3H4Y2f2XwnbHGGmZpD+JwP0ArrdvNUNDsxp+kWduP+WUSJ+SgVfr+18pw31TAUcP/ACxS+dj8WxNT2tadTu2x1Nf7p+lOor1mrqxzHzXrln/Z+tXtuBhY5XVR7Z4/SqVdf8UrH7L4rlkAwJ41f9Np/wDQa5A9K/irOcL9TzGtQ6KTS9L6fgfsmBq+2w1Op3SDsK+V/wBq7RTZ+MNM1ILiO8tTGT/tRsc5/B1r6nLYIFeLftVaIb7wNaagi5axulLH0RwVP/j2yvV4VxP1bNad9pXX37fifX8PV/q+Y0m9pXX37fjY+UqKT8KPwr+jj91FopPwo/CgBaKT8KPwoAWik/Cj8KAFopPwo/CgBaKT8KPwoAWu8+Dfxm1/4J+KF1bRpBJBJhLuwkJ8u5jHZvQjJww5GT1BIPBfhR+FVGTg7rc5MVg6GOoyw+IgpQkrNPZn6k/C/wDa2+H3xIsYA+rw6Dqr8NYao4ibd6Kx+Vh6YOfYV62fEWlrB5x1G1WHGd5mXGPXOa/Fv8KuaVpV/rl9Bp+nWlxfXcz7Yra3Qu7sewUdTXqRzCdrONz8Sx/hbgud1aOKdOG9mk7fO609T9PPiR+1z8Ovh3ZzbNai17UF+VbHSnEzFvRnB2r75OfY1+fPxo+NWvfG7xO2q6uyw2sWVs7CM5jt0J6D+8xwMseuOwAA9b+Hv7A/jbxRBDc+IL218LW8gz5Mg8+4A90UhRx6tkdxXrVp/wAE5/DEcIFx4o1WaXuY441X8ip/nVVI4rEKzVl9xzZTiOEeE6rnGv7WttzWbt6WVl97fmfBNFfbfin/AIJyL9leTw74uYTjlYNStgVb2LqeP++TXzB8UPgb4x+EN55fiLSXitWbbHqEH7y3l+jjof8AZbB9q8+ph6lLWUT9TyvivJ84nyYWsufs7xfyTtf5HB0Un4UfhXOfXC0Un4UfhQAtFJ+FH4UALRSfhR+FAGv4R15/C/ijS9VQkG1uElYL3UH5h+IyPxr78tbhLq3iniYPHIodGHQgjINfnZ+FfZn7Pfin/hJvhxYxySb7nT82cmeuFxsP/fJX8jX5Vx1geejTxkV8Ls/R7fifnPGGF5oU8Uumj9Ht/Xmem0UUV+Ln5geyfCfWPtvh9rRj+8tHK/8AADyD/MfhXdcZPNeG/DLWDpfiSOJ32xXSmM56buq/rx+Ne5V/WXBOZf2hlFNSfvQ91/Lb8D8ozjD/AFfFyttLX/P8R1FFFffHhhRRRQAUUUUAFFFFABRRRQAV+e3/AAWI8GtJ8Nfh545iXL+H9e+yzEDkRXCFtxPoGgUf8Dr9CK+ef2/vh+3xJ/ZF+I+mwrm6tdP/ALUh4yd1s6zkD3Kxsv8AwKpavoyoycWmj8lc55HIpax/B+oDVPC+m3IbcWhVWP8AtL8p/UGtivl5JxbTP0enJTgprqFFFFI0CiiigAooooAKKKKACiiigAooooAKKKKACiiigAooqrqmoRaTptzeTH93AhdvfA6fjTXvaImUlFcz2Jfh/wCF/wDhaHx38P6IV8zS9F/4ml+CMqSpBVSO+WKD6Ma+8q+ef2MvAc2i+BL3xbqKf8TTxNP9oBYcrbqSIx9CSzfQrX0L+FfBZ7iVWxPsov3YafPr+Oh+L5rini8VKfToeGftj+H7jUvhA+r2ORf6DewalE8f3k2ttYj6B93/AAGvWvBviSHxh4T0fW7cr5WoWkVyApyBuUEj8CSPwq14g0O18SaHqGk3qF7O+t3tplHUq6lTj3wa8L/ZI1640fTfEXw11Z8av4VvpI4g3BktmYkMoPbdk59HWsI/7Tlzj1pyv8n/AJNficHx0f8AC/wZ9CUUn4UfhXhHMLRSfhR+FAC0Un4UfhQAtFJ+FH4UALRmk/Cj8KAEeNZFKuoZWGCpGQa8j8b/ALK/w98aTSXI0ltC1Jm3i90d/s7BvXaPkPPfbn3r138KPwrqoYmth3elNr0ZpGpKm7xdjwm1+Gvxu+HypH4K+MFxfWMfEdj4ihE4RR0UM4k4x6BcVsL8bP2m/De2O88FeFvE8aDBns5/KZ/fDSqc/Rfwr178KWlWnhcU74rDU6j7uKT+9WZ7VHPMfRVo1GeGeLP24vit4B0yK+8Q/CG2sLZ5ltxcPqB2GRs4HAPXB/KteT9pn9oPVPl034P6ZZE/xXt8CB78yJS/tU+FZPFnwN8SQwx+ZcWcS38Yxz+6YOxHvsD11Xwg8Vjxx8MfDOt+YJpLqxjMrD/nqo2yf+PqwrZ5VkscJHEwwML8zTu5NbJrTm66/cejLiPMHSU1PrbY4e+1j9p7xxt8/wASeGvBFs3DRabb+bKB9WV+fowrNj/ZPg8TahFqHxE8aeIPHt4nOy7uWjg+gXczAewYV71+FH4U6WLWGVsJShT/AMMUn9+/4njYjNcZidKlRsw/CfgbQPAuniy0DSLPSrb+JbaIKXPqzdWPuSa3aT8KPwrjlUnVk5Td2+55LbbuxaKT8KPwrMBaKT8KPwoAWik/Cj8KABq8o+I/7NPg/wCIN4dUS3l8O+IA/mJqukt5Mu8dGYDhjnv97jqK9X/Cj8K6KGIq4aXNRk0zSFSVN80HZnh+n+Kv2jPgsvlxXVh8WtCjOFS8/d36qO+7IYk+5kNdjov/AAUJ8KWdxHZeOvCfiLwJfn/WC6tTPCn/AAIBXI9wld/+FQXlhbajC0N3bRXULDBjmQOp/A1y4rBZTmT5sZhUpfzQfK/uWj+4+owvEmOwyUXLmXmbGh/tZfB/xAqNa/EDR4938N5KbY/iJQuK6qD4zfD+6G6Hxz4blXbu3R6tbsMevD9K+Pv2nPgl4S/4VH4j1fSfDGm6fq9nEtylzZW6wvtWRS/3QAfl3ZzSfDP9nH4VeOvh34b11/DEZmvrGGeUpdzgeaVG8cP2bdXmVOCMklh1iYVqkVe1vdetr+R9FHi+fs+edPyPrXUPj78NNJj3XXxA8Mx99o1aBmP0AcmuB8Vftz/BrwvE+3xV/bFyv3bfSrWSdn9g20J+bCvN7X9lX4V2b7l8IwOeuJZ5XH5F67Lw/wDDLwh4WwdJ8M6Tp7j/AJaW9lGrn6tjJ/E1hT4TyCm7ylUn5e6l+TZhU4xqtfu4Jev/AA5x+pftreN/HiiL4XfCnULqKThNW8QHyYB9FBCn/v5+FctffBP4jfGSZbj4u+Pbi60/eJF8P6GfJtV9mIABx0+6T/tV7/wOgwKPwr6PCxwWW/8AIuw8ab/m+KX3u9vlY+axmfY3Fq052XZHP+C/h/4e+HuljTvD2lW+mWucsIV+aQ46ux+Zj7kmuhpPwo/CoqVJ1ZOc3dvqz55ycndi0Un4UfhWYhaKT8KPwoAWik/Cj8KAFopPwo/CgBaKT8KPwpgfPviR/wC0/wBtXwpFH8403w7LLJz90uZh/Jl/OvoOvnX4XqPF37WHxK15H8y10e0h0pD28w7QwH0MUg/Gvon8K9rNLRlRpLeMF+Ov6nRW05Y9kv8AMzfEmg2/ijw/qWj3o3Wl/bSW0o/2XUqf51+fvgmG60GTV/C+ocahod5Jav15UMcEe2QfwxX6KfhXxr+1N4X/AOEF+MmkeLIV8vTPEUP2O7KjAFwmAGPbldn/AHy1etw7iLTnhX9pXXqv80e9kOL+r4pRk9JaHO0UUV9efrgUUUUAFFFFABRRRQAUUUUAFFFFABRRRQAUUUUAFFFFABXP+PtQGm+EdTlzhmi8pfqx2/1roKq6T4P/AOFqfF74b+AcO0Wua3BHc+X95YA48wj6IXP/AAGt6EeepFHHjKnsqE5eX56H7Jfsb/Dv/hVf7MPw48OuhjuYtIhubpSMETzjzpR+DyMPwr2ioYLeO1hjhiURxRqERFGAoAwAKmr6Q/PgooooAKKKKACiiigAooooAKKKKAG8bhXAfF3V/suixWKth7l8n/dXn+eK77jrXhPxI1g6r4mnAbdFbDyUx0yPvfrn8q/POOMy/s/KJwi/eqe6vR7/AIHvZLh/rGLi3tHX/L8TmKKKK/lI/VSrqF5Fpun3N3O2yGGNpZG9FUZJ/IV8A+I9Zl8Ra/qGpy8PdzvMQTnG4kgfgK+s/wBo/wAVf8I78Obi1jfZc6m4tUAPO08ufptGP+BV8d/hX7ZwLgfZ4epi5LWTsvRb/ifqXCGF5KVTFP7TsvRb/j+QtFJ+FH4V+on6GLRSfhR+FAC0Un4UfhQAtfol/wAE+/DK6X8H7zVig87VNRkbd/sRhUUfgwc/jX52fhX6QfsC+II9T+B/2BWzJpuoTwuP94iUH6HzP0Nehgbe1PybxMlUWRpQ2c1f01/Wx7n8QPFSeBfBOueIHj85NNs5bry8437ELAZ7ZIxX5HeMvGmvfE3xRNq2s3c2o6leSYVWJITJ+WNF/hUZwAK/Xbxz4Wg8beENY0C5do7fUbWS1dlHIDqVyPcZzX5v/Dr9n/xH4c/aS8NeFtd0+SFYr/7SLryyYJ4ocyb0boQQgGOoJwea7sdGcpRS2f5n534e4zL8Dh8ZWrW9rFXV9+VJt2+e/wAj9Gvhx4bHg7wHoGiDaf7PsYbY7ehKoFJ/MGvkr/go14sHk+EvDcci5Z5r+aL6ARxk/wDfUn5GvthflUD0Ffl/+2r4qXxR8f8AWY423w6XFFYIfdV3sPweRh+FaYyXJQ5V10PF4BwzzDiBYipqoKU3+X5u/wAjY/YL0eTUfjul2EYx6fp08zN2BbbGB9fmP5Gv0q718tfsK/B278A+DL3xJrFs9tqeubDFDIMNFbLkoSOoLklsem2vqOR9qE+1aYOm4UVfrqefx3mVLM88qTou8Y2in3tv+LZ+Wf7ZSov7SfjELgDdanj1+yw5/WvF69A/aD8SL4t+NfjDU0YSRvqDxIwOQyx4jUj2wgrz78K+eqtSqSa7n9VZDTlRynC057xhFP1SQtFJ+FH4Vke6LRSfhR+FAC0Un4UfhQAtFJ+FH4UALRSfhR+FAC0Un4UfhQB7x+ybo7TeIta1Qj5Le3SAHHd23fyT9RX1AOBivH/2X9DOm/Ds3jrhtQuZJQcc7Vwg/VW/OvYPWv5t4oxP1rNarW0Xb7lr+J+EZ9X+sZjVktk7fdp+YGtTwzZjUPEFhBt3B5lyP9kHJ/QGsvtXZ/CexF14n84jIgiZh9T8v8ia4ciwv13MqFDo5K/pe7/A+Qx9X2OFqT7Jntq/dFLRRX9pJWVj8dCiiimB5j8ZrEmDT7sD7rNEx+oyP5GvLK93+I1j/aHhO9AGXiUSj/gJyf0zXhFfy74hYP6tnHtktKkU/mtGfpfD9b2mE5P5Xb9Q7muV+KGgnxJ8PtbsAN0klszRj/bUblH5qK6qmuA6shGQRg1+dYatLD1oVY7xaf3M+spVJUakakd4tP7j86fxo/Gt3x1of/CN+MdY0wDalvcuseeuzOV/8dIrDr+rqNSNalGrHaSTXzP6Mo1FWpxqR2av94n40fjS0VtqaifjR+NLRRqAn40fjS0UagJ+NH40tFGoCfjR+NLRRqAn40fjS0nNGoGv4R8J6l458TafoOj25utRvpRDDH0GT1JPYAZJPYA1+oPwF/Z10D4I+H40toY77XpkH2zVJVHmOe6rn7iD0HXGTk18/wD/AATv+HEMia942uI98yv/AGdaEj7gwHkYe5zGPwPrX28B1Ne9gcOox9pLfofzB4icS1sVjJZVh5WpU/it9qW+vku3e4q8CjPtXNeNPH2gfD3SX1PxDq1vpdmucPcNjJxnCgcseDwATXzT4u/4KI+GdLnaLw94evtbAOPOuJBaxn3HDMfxArvqVoUvjZ+aZbkWZZu/9ioua77L73ZfifXWPzrM8QeHdO8UaTcabqtpDfWNwhjmgnQMjqexBr5E8N/8FGtOudQWLXPCE2n2jHBuLO7E7J/wBkXI+h/CvrTwj4r0vxx4fsta0W8S+067TzIpo+hHoR1BByCDyCCDSp1qdbSLuaZlkeaZFOMsZSdO+zumr+qb1/E/Nb9qj9nWX4I+Jo7vTVkl8K6i5+yyNlvs8nUwse/HKnuM9wa8M/Gv14+N3w3t/ip8Ndb8PSoplngL20h/5Zzr80bZ/wB4DPsTX5FTQyWs0kMqGOWNijowwVIOCD714OMo+yneOzP6X4C4iqZ3gHRxLvVpWTfdPZ+ujTGfjR+NLRXDqfp4n40fjS0UagJ+NH40tFACfjXtf7Lfiz+yfGF1o0rgQ6lFujDH/lpGCRj6qW/IV4rV/wAP6zP4d1yx1O3/ANdaTpMo7Hac4Psen415OaYNY7B1MO+q09d0eZmWFWNwlSg+q09d1+J+hFHWqejapDrWlWl9btvguYlmjP8AssAR/Orlfy5Ug6cnCSs0fz64uLae4+GZ7eaOWNikkbBlYdiDkV9F6BqketaTa3iY/fICR6HuPwOa+ce5Fep/B/WvMhudMkfmM+bH/ungj88H8a/VfDvNPquYSwc37tRaeq1X3o+S4gwvtKCrLeP5M9Oooor+lz85CiiigAooooAKKKKACiiigAqjq2l22uaXeadeIJrO8ge3mjP8SOpVh+IJq9RQB/Plofh6fwD4k8XeCbxi134c1i5sGLDGQkjLnHuVJ/Gt2vWf2+vA4+G37bWr3MMPk6f4y0yHVU2jCmZQY5PxLQsx95K8mr5/FR5ar8z7nLantMPHy0CiiiuQ9QKKKKACiiigAooooAKKKKACiiigAooooAKKKKACsGXw/cfE7x94f8CWZcJeTCfUJY+fKt1+ZifwB699vrWpqeow6Tp9xeXDbYoULt747fWvZP2Nvh3Na6HqPxA1aIDVfEDYtQw5itFPGPTcQPwVfWubFYhYPDyr9VpH1f8AlufMZ9jvquHcIv3pH0Xp+n2+k6fbWVrGsFrbRrDFGowFRQAAPoAKn/GsjxR4u0XwTpb6jruqWulWa8GW5kCgnHQDqT7Dmvmzxn+0x4i+J0k+jfDGxksdPJ8ufxLfIUKjv5Snofc5bnovWvz/AAmXYnHyvFadZPZfM/JXaKdSo+WK3b0R6N8cv2iLD4ZKNE0WJdd8aXQ2W2mxfN5JPR5cdB3C9T7Dmvmqx/4Sj4OeL9M+KGr38us39xcsuvRg5/cyYXauOuMDHYEIAMCu68D/AA3sPBvm3TSyanrVwS1zqV0d0sjHk4JJwCffJ7k10upafb6tYT2d3GJra4QxyRt0ZSMEV+g4PA4fBUnRir82km+vp2R8hiOJ40sRGnho3pp+83u15dl2Po/SdWtNc0u01GwuFurK6iWaGZPuujDII/A1b/Gvk34AfEWb4P8Aipfhv4lnY6JeSNJoeoyn5VLH/UsegyT+DH0YY+s6/PMwwM8DXcHrF6p90fXXjKKqU3eMtU+6E/Gj8aWivKAT8aPxpaKAE/Gj8aWigBPxo/GlooAT8aPxpaKAE/Gj8aWkZgqkk4AGSc9KYGB4+8QaR4X8G6xqeuyKukQWzm4DY+dSMbB6ls7QO5NfO37Cfjr7V4f1rwdcq8M9hL/aFnHKfmNvLgkDjoGwc9/MFYnxc8dSftD+OE8M6PM3/CCaJN5l9eRnC3046Kp7qOQPxb+7WT4uupvhN438O/EPSoP9FsStlqNrENoe1b5eg9AcD0IT0r9BwuUtZfOjU+Odml2tsvV/qZyx1CjXjgJP356+j6J+b1Ptn8aPxqrpOqWuuaXaahYzpc2V1Es0MyHKujDII/A1br8/lFwlys0E/Gj8aWipAT8aPxpaKAE/Gj8aWigBPxo/GlooAT8aPxpaKAE/Gj8aWigChrmjweINE1DS7ob7a9t5LaVT3V1KkfkTXh/7H2tXNr4O1vwRqR2ar4V1KW0ePPIjZ2ZT7jcJMH0Ar37618V2vxi03w1+1xq2vabGY/CupTR6NqF8G/cyT7QPNB6AB0H4Bj3r6PLaNTF4evQSvZKS9V0+abOqjF1ISh8/n/wT7U/Gj8aM56UtfOnKJ+NH40tFIBPxo/GlooAT8aPxpaKAE/Gj8aWigBPxo/GlooAT8aPxpaKAE/Gsnxd4ktvB/hfVtcvD/o2n20ly4zgkKpOB7np+Na9fNv7X/iqXVrfQvhrpcuL7XZVmvSh5jtkbOSPQspP/AGzPrXpZdhXi8TCl0vr6LcqPLe8nZLV+SW5q/sZ6ST8M7/xPcSJPqXiPUp7y4ZTkjDFQh/EO3P8Afr3z8a+LfAPimX9mLxl5Uxmn+HusyAS9XNhPjG/6evqB6rz9mWV7BqVnBdWk0dxbToJIpomDK6kZDAjqCK9LPMLUo4p1XrGWz/T5A6tPEpYik7xlt/l6om/GvNv2hfhv/wALR+FOsaREgfUYl+12JxkieMEqB/vDcv8AwKvSqK8OhWnh6sasN4u4Rk4SUl0Pzz8D68fEHh23nkz9pj/czq3UOvXP16/jW/Vj40eDf+FS/G64eFTH4f8AFWbqAnhY7nPzp/30c/R19Kr1+sKpCtCNaHwyV1/l8mfteWYpYvDRmt+oUUUUHqhRRRQAUUUUAFFFFABRRRQAUUUUAFFFFABRRRQAV71/wTP8Bt4+/a41rxVLD5th4K0ho4pcfKl1cZjX8dhuP++a+fdQvE0+xuLqU4jhjaRvoBmv0W/4JL/DN/Cv7Od54vvE/wCJh401ObUN23B+zxkxRgnv8wlb6OPevTwMLyc+x89nFW0I0l11+4+4qKKK9g+TCiiigAooooAKKKKACiiigAoopKAMfxNqw0PRbu8JGY0OzPdjwo/MivniRmkkZ2O52JJY9ya9M+MWsnNrpkbf9NpMH6hR/P8ASvMu4r+ZPELNPrmYrCwfu0lb5vV/oj9I4fwvssO6r3l+SDpSZP4UHqKzvEetweHNDvtRuDiG1haVv+AjOPx6V+X04SqzVOKu3ofWRi5NRirtny1+094s/tvx1HpcThrfS4Qh2/8APV/mb9No/A149+NW9W1SfWdUvNQnP+kXUzTSEf3mJJ/nVWv6ky3CLAYOnh49El8+rP6Dy7CrB4WnQXRfj1/ET8aPxpaK9TU9ET8aPxpaKNQE/Gj8aWijUBPxr6Q/Yj+MsHw5+IU2g6nMsWk6/siErHCxXC58sk9g24qfcr2FfOFJ3z3rSlN05Ka6Hj5xldHOMFVwNfaSt6PdP5PU/bVX3AYpjQo0gfYpdTw2OR9K+GP2bf2210eztfDXxBlka2iCxW2thSzKowAswHJx/fHPqO9fbGieINN8S6bFf6XfW+oWUw3R3FvKrow9iDivp6NaFZXjv2P4zzrIcfkNd0cVDTpJbP0f6GmV/GvIrH9ln4d2vjS78UzaKb/WLi6e7Z76ZpY1kZixYITt6nIyDjivXOvel4JxWsoKVuZXseNh8ZiMLzfV5uPMrOzauuzt0GqoVduMAV5r+0N8Urf4S/C7V9ZaRRfNGbexjLYLzuCEx645Y+ymuk8dfETw/wDDXQ5dX8QajBp9mgOGkf5nbGdqr1Zj6CvzO/aO/aA1D47eK0nCSWegWO5LCxY84PWV8cb2wPoOB3J5MViFRi0n7zPtuEOGMRnuNhUqQtQi7yfR26Lu3+B5GzmRizMWZjkk9SaT8aWivmtT+xklFWQn40fjS0UajE/Gj8aWijUBPxo/Gloo1AT8aPxpaKNQE/Gj8aWijUBPxpQCzAD5ieAPWiul+Gmhf8JL490PTyu6OS6RpB/sKdzfoprmxFWOHoyqy2im38tTCvUVGlKrLaKb+4+0fAGhf8I14J0fTSMPb20aP/vYyx/76JroeooXjj0oHSv5TxFWVarKrLeTbfzP5zqTlVm6kt27/eFesfBnT/K02/uSOZJAgPsoz/7NXk/rXvvgDT/7O8KWCEYZk8xv+BHd/Wv0vw7wf1jNnWa0hFv5vRfg2fJ8Q1vZ4VQ/mf5HSUUUV/Tp+bBRRRQBWvLdbq1liYZSRSrD2IxXzbeWz2V5Nbv9+N2jb6g4r6Z/lXhXxL04af4tuGUYSdVlA+vB/UH86/GPErBe0wdHFpawbT9Gv80fX8O1uWtKk+qv9xy1FFFfzsfoh8kftQ+HzpvxAi1BE2x6hbqxbHBkT5D/AOO7Pzrxz86+r/2qPD51LwTaalGm59PuQWb0jcbT/wCPbK+Ufxr+j+FcX9byunfeOj+Wx+3cO4n6xl0F1j7r+W34WE/Oj86X8aPxr64+nE/Oj86X8aPxoAT86Pzpfxo/GgBPzo/Ol/Gj8aAE/Oj86X8aPxoAT86dSfjSfjQB+nf7DtpFbfs66DKg+eee7d/dhcSL/JRXuWpXsWmafc3cx2QwRtI7eiqCSfyFfMv/AAT58UDVPhDfaO7gyaXqEiqvcRyAOD/31v8Ayr6U17S4tb0W+sJhmK6gkgf/AHWUqf0NfVUHejHl7H8RcSUnTz3Ewrdajfybv+TPyU+M3xd1j4yeNLvWdSnkNqJGWys9xMdvDn5VUepGCT3NcH+dbvjjwfqXw/8AFWpaBqsDQXtlM0TKw4YZ+Vx6qwwQfQ1h/jXzE23JuW5/ZeW0sLSwdOODSVNJWtsJ+dfdn/BObxBeXnh/xbossjvY2dxDcQK3IRpFcOB6A+Wpx9fWvizwn4P1rx1rUGk6Dp9xqd/MflhhTOBn7zHoqjuTwK/Tz9mP4Gp8Efh+LG4dJ9cvnFxqEq8rvxgRqe6qOM9yWPeu7A05OopLZH5j4kZlgqeVPBTknVk42XVWd2/JdPO57BJ8ykeor8kP2itBHhn44eNLFRhV1GSYAdAsmJAPyev1xfhc1+TX7UGrQ618ffGl1A2Yxe+Tn/ajRY2/VDXbmHwo+B8LJT/tOvFbcmv3qx5b+dH50v40fjXgn9PCfnR+dL+NH40AJ+dH50v40fjQAn50fnS/jR+NAH1f+y94w/trwbPo0z5n0yTCZPJhfJX8juH5V7QemK+Jfgh4y/4Q34hafPI+LS7P2WfnACuRhvwbafoDX20MHBr+eeLcv+o5hKpFe7PVevU/EeI8F9Ux0pRXuz1Xr1/H8x1anhfWDoeuWt3n5FfEnuh4P6fyrK7Uds18lhcRUwteGIpuzg016rU+QrU41qbpy2eh9NxSCWNWUhlYZBHSn9a434X66dV0BYJG3TWp8s+pX+E/lx+Fdn6mv7Ry3HQzLB0sXT2kk/TuvvPxzEUZYerKlLdMWlpKWvVOcKKKKACiiigAooooAKSlooA/Pb/gr98PJbj4c+B/iRZxl5vC+rfZboqOfs9wB8xPoJI0X/tpXwtHIs0auhDIwBVh0INftB+018K4vjV8A/G/gx4vNn1LTZRaDuLlB5kBH0kRK/Dv4c6k+oeFbZJQVuLQm2lVhggpwP0xXmY6F4qZ9Hk9W03SfXU6aiiivHPqgooooAKKKKACiiigAooooAKKKKACiiigAoorG8WeIo/DOizXbYaY/JDH/fc9B/n0qoxcmkjOpUjSg6knojlfHGsHWfENjoMNjdapaQyJPf29iCZJFBB2AgHHHcg4yPTFe8XHxl+LHibT7ew8N+HtN8BaXGixRSXJ86ZEAAAVSMAAAcbPxrH+D/gh/Cfh1rq/UnWtSb7Rds2Nwzkqn4A8+5Nd7WlanRqOMZwUuXa+3m7bH8y5/wAYzrYuccPBNJ2Tev3I88t/hDHq2qf2r4w1m+8XannIa+kby074CZPHtnHtXf2trDZW6QW8SQQxjCxxqFVR6ACpKKTk2rdEfm2LzHFY6XNXm3b7l6LYKKKKk84wPG3guw8daLJp96u1vvQXCj54X7MP8O9anwR+P994U1KDwD8SZ/JvVwmma7K37q6j6Ksjn+LsGPXoeeTbrG8VeEdM8Z6W9jqluJYjykg4eNv7ynsf51jiMPSxdL2NZadH1T7o+ryfOngf3Fdc1N/fF91/kfVlJ+dfHnhD4seMv2fTHp+vRz+MPA6ECK9j5u7JPQ56qPQnHTBHSvpvwF8TPDXxM0sX/hzVoNQiABkjU7ZYj6Oh+ZT9Rz2r88x2V4jBO7XNDutvn2Z+lQlCtBVaMuaL6r9e3ozqPzo/Oj8aPxrxRh+dH50fjR+NAB+dH50fjR+NAB+dH50fjXF/Ej4xeFPhTYmfxBqkcMxGYrKL57iX/djHOPc4HvW1OjOtNQpxbb6IcYuTtFHZTTJbxPLK4jjQFmdzgKAMkk9hXyh8XvjZqPxi1G68EfD+dotDU7NV8QLkK6dDHEfQ+v8AF2wuScTxV4z8bftETGGYS+D/AAGxz9ljb/Sb1f8AbPofT7vs3Wuq0Hw/YeGdMisNNtktraMcIo6nuxPcn1Nfe5bk8cG1WxGs+i3S9e7/ACPBzLOaOXJ06TU6n3qPr3fkReF/DNh4R0eDTNOh8uCIdTyzserMe5NXNU0231jT7myuolmtriMxyRsOCpGKs0V9DzNu73Py2VepOq68pPmbvfrfuZP7N/xEn+GfiZvhd4kuCbOZ2l0G+lPDKxz5JPbnOB/eyO619U18i/EDwLa+OtGFtI32e9gbzbW8XhoJB0II5x0yP6gV3HwD+P1xqV2ngXx0/wBi8YWo2QXUhxHqKfwsp6b8f99dRzkD5XOcsdS+Lw61+0v1X6n65luYwzOjzf8ALyPxLv5ry7+Z9A/nR+dH40fjXwx6YfnR+dH40fjSAPzo/Oj8aPxoAPzo/Oj8aPxoAPzo/Oj8aPxoAPzo/Oj8a8o+O3x4sfhLpcdnaRjVPFd8NtjpkfJyeBJIByFz26sRgdyOrD4eriqipUldsqMXJ2Rz/wC078X5/DemweCvDLmXxdrq+Uvltg2kDcNIT2JGQPTBbsM+S/8ACo9OX4at4WUqZSnmfaivJuOvmfnx/u8VY8A+C72yvr3xN4kuP7Q8V6oxkubhjnygf+Wa+mBgcccADgV29fqGCw0cBRVGm7vdvu/8l0Pgc4zt+2hRwkvdg737tfojo/2XvixN4w8NS+Ftdcx+LfD2Le4jkb554gdqSj14wCfXB/iFe3/nXxf450LVvD/iCx8eeEj5XiDTeZoQDtvIR95GA+9wMY7j3Ar6b+EvxW0f4veFIdY0uTy5RhLuydgZLaXHKN7dcHuPxFfIZ1lroz+s0V7st/J/5M+zwmLp5hQWJpf9vLs/8n0O1/Oj86Pxo/GvlDpD86Pzo/Gj8aAD86Pzo/Gj8aAD86Pzo/Gj8aAD86Pzo/Gj8aAD86Pzo/Gob6+t9Ns57u7njtrWBDJLNKwVEUDJJJ6ACqjeTtEDJ8beMtM8A+FdR1/V5vIsbKIyOf4mP8KKO7E4AHqa+Rvh3DqXjTxBq/xF8QJt1HWXItIT0t7YfdA9sAAewz3NWPHnjG4/aY8aJBbebB8OtFmyobKnUJxxuI9MdPQH1bjuY40hjVI1CIo2qqjAAHQCv0rKsv8AqFFymvfnv5Lt69z5XiHMlh6TwdJ+/L4vJdvV9Stq2k2muabcWN9AtxazLskjccEf4+9cn4A+JGs/s06kulax5+tfDu5k/c3KgvNpzE9Md1yenfqMHIPb1FdWsF9ayW9zClxbyLteKRQysPQg16tSnTr03RrRvF/1deZ8nlWcVcum4yXNTe8f1XZn0PoPiDTvFGk22qaTew6hp9wu+K4gfcrD/H1HatD86+KtP0Pxb8G9Tl1X4d3vm6e7b7nw7eMWhk9duTwfxB9z0r2v4b/tV+E/GUyabrTN4R8QqdsljqfyoW9EkIAPXocH2r4PHZHWoN1KHvw8t16o/UMPXoY2HtcNLmXbqvVfqa/7R/wr/wCFsfDO9srZP+JzYn7bp0n8XmoD8gP+0Mr9cHtXyT4L8Qf8JFocU8ny3cZ8m4QjBWQdePfr+NfoQrBlDKwZSMgjoa+Jv2h/A3/CofiuviK1j8vwx4mc+fj7tvd9W+gP3vxf0r08hxXMpYKo9d4/qv1Ps8gzD6tX9jN+7IzaKKK+pP1UKKKKQBRRRQAUUUUAFFFFABRRRQAUUUUAFFFFAHO+MrO+8QLpXhjSYjPq3iC+h062hX7zs7hQB9SVH41+8/wx8DWXwy+Hfhrwnp6LHZaLp8FhHgYyI4wu4+pJBJPckmvyW/YD+Gg+L37Y1lqVzEZdG8B2bak+RlGum+SFSexDNvHvDX7JCvocLDkprzPhcxre2ru2y0HUUUV1HmBRRRQAUUUUAFFFFABRRRQA32qC4mS3heWRgiIpYsegx3qf0rhvipr39m6J9kjbE138mO4QfeP8h+NeTmuPhlmCq4uptFX9X0XzZ04ahLE1o0o9WeU+IdUbWtYurxukrnaPRRwo/LFZ/ejtR1Wv4uxFeeKrSr1HeUm2/V6n7HSpxpQUI7LQOp+leG/tT+Lhpvhm10GJv3uoSeZLg9I0Ocfi2P8Avk17izbVJ9q+HPjD4v8A+E18faleq+61hb7Pb85HlpkZH1OW/wCBV9lwhl/1zHqrJe7T1+fQ+w4awX1rHKcl7sNfn0/z+RxX50fnS/jR+Nf0Eftgn50fnS/jR+NACfnR+dL+NH40AJ+dH50v41q+FPDtz4u8TaVoloN11qFzHbJ6AuwXJ9hnP4UKN9DKtUjRpyq1HZR1Z9L/ALGv7Mlr8RJD4y8U23naDby7LKylXK3ci/edweqKeMdGOc8Ag+9/EX9hf4feMPMn0mKbwrfMSwexO6En3ibgD2UrXuPgnwpY+B/Cul6FpsYhsrC3SCNcdlGMn3JySe5JryD9sP42TfCL4dCDS5hF4g1hmt7SQfeiQAGSQe4BAHuwPavovYUqNL31c/kqpxFnWfZ6nl9WUXN8sUnoo+a2emruj4C+M3wtj+EfjCbQl8QWOvvHks1mCHi9FkUjCt/shmx3xxWH4S+IPiTwHdC48P63faRJnLC2mZVf/eXO1vxBrBmmkuJpJpZGklkYs7uxLMxOSST1NN/GvA5vevDQ/qejg3LCRoY5qq7e82lZv02Pf9H/AG5PitpceyXU7LUuMbruyXP5ptpNY/bj+KuqxFItRsdMJz81pZjd+b7q8Ft4ftFxFF5ix+YwXe5wq5OMn2r6dtf+CenxBmKGbWPD8UbDJKzzsw/Dyh/OuqnLE1LqDbt5nxmZYHhPJ5xnjqNODle1472tfS1uqPnbxR4w1vxrqJvte1a81a6PSS7laQqPRcn5R7DArG/OvTfjj8Bdb+BGqaZZ6xd2t8L+J5IprXdsyrAMp3AHIyp/4EK8z/GuWUZRbU9z7TLa+ExWFhWwFvZP4baLtovUT86Pzpfxo/GoPSE/Oj86X8aPxoAT86Pzpfxo/GgBPzo/Ol/Gj8aAE/Oj86X8aPxoAT86Pzpfxo/GgBPzr239lXQft3jS/wBTZdyWFttB/utIcA/98q/514n+NfXH7L+gHS/h61867X1G4aUcc7F+Rf1Un8a+O4sxf1XK5pbysl89z5XiXE/V8ulFbysvv3/C57DRRRX85n4oWNNs21DUra3HWWRYx+JxX0lDEsMaKowqgKPoK8S+F2mi+8VRSMMpbI0v4/dH88/hXuI6V/RvhrgvZYGripLWcrL0X/BPzniKtzV40l9lfmOooor9jPkgoopKAG5/WvNfjLpu+3sb5V5RjE59jyP5H869JyOOKwfHGmf2r4Yv4VGXCeYn1XkD9MfjXy/EuBWYZVXoJXdrr1Wq/I9HLq31fFQqdL/g9DwGiiiv44emh+wnP+O/D48U+DdX0v8AiubdlQ+jYyp/BgK+B2QxsVYYYHBFfov7V8OfGjw7/wAIz8SNatVUrDLN9pi442yDdx7Akj8K/WuBMZ71XCPrZr8mfovB+K5alTDPrqvyf6HFfhR+FJ+dH51+xH6iL+FH4Un50fnQAv4UfhSfnR+dAC/hR+FJ+dH50AL+FH4Un50fnQAv4UfhSfnR+dAHv/7F/wAV4/hv8V47C/m8rSdeVbOVmOESYHMLn2ySvtvz2r9N+GHrX4lD5SCCQexr7v8A2V/2wrPUtPsvCPji9W11OFVhs9VuGwlyo4VZGP3XAwNx4b69fXwWIUf3cvkfgPiJwrWxE1m+CjzaWmlvps1300f3n0Z8Rvgj4M+LESL4m0OC/mj4juQWjmQdcCRSGxk9M49q890/9h34TWc4kfRLm7AOdk99KV/IMK96jlWVQyMGU8gjvTzwOBmvXlSpyd5RVz8Ow+c5lg6fsKGInGPZSaX5mB4V8B6B4FsfsegaPZ6VbnGVtIFj3Y7nA5Pua38be/HpR93txXI/EL4oeGvhdokmp+ItUhsIADtVjl5D/dRByx+g+tV7tNdkjgjHEY6qoxTnOT822/zZH8WviHYfCz4f6t4iv2UpaRHyombBllPCIPqxA9hk9q/IXVtTudb1O71C7bzrq6meeaTuzsxZj+ZNer/tF/tFap8ddeRVWSw8N2bk2VgxG4nGPNlxwXI7dFBwOpJ8fr53FYhVp2jsj+r+BOGZ5DhJVcUv31Sza/lS2XrrdifhR+FJ+dH51wn6eL+FH4Un50fnQAv4UfhSfnR+dAC/hR+FJ+dH50AHPpivt/4L+Mh428A6fdu4e8gX7Nc85PmIAMn6ja3418QfnXsf7M3jX+wfGMmjzyBbPVlCruPSZclfzGR9cV8TxZlv1/AOcF78NV6dUfI8TYH65gnUivep6/Lr/mfW9FJS1/PB+MHS/D3xB/YXiGEu+23n/dSegyflP4H9Ca94VuM18w5r3nwD4g/t/QIXdt1xD+6lyeSR0P4jB/Ov3rw4zi6nllV+cf1R8FxFg7OOJivJ/odRRSUtfux8SFFFFABRRRQAUUUUAFFFFADG61+IP7T/AMOf+FJftfeP/DqL5ek67IPEGmgABds2XdQO22Qyr9Iwa/cCvzo/4K8/C+RfD3gX4s6fb7rjw/ef2XqUiD5jazHdGWP91XDL9Zqyqw9pBxOrC1fY1oz7fkfE9FNjkWaNJEYOjAMrL0IPQ06vmj9DCiiikAUUUUAFFFFABRRRQAUUUUAFFFFACM6xozuQqqMlj0ArD+HeiP8AEnxidfuUJ0DSn2WcbDiaUc7sH06/98j1rP8AEBu/GWvQeENIYiSb5r64XkQw9wffH8wO9e7+H9DtPDOjWmmWMfl2tsgRB3PqT7k5J+tdUf3UObq/yPxnjziRYSj/AGfh5e/LfyRoUUUVgfzcFFFFAgooooAKKKKABlDKQwyD1BrgNa+D+nzagNV8PXt14U1lDlLrTXMa591BH6EfjXf0VUZOOx3YXHYjAy56E3F/n6rZnO6P8a/i78Pv3WtaTZ+O9NjGBc2reTdY7EgDk+vyH612+i/tp+BJ9sOu2+reGL1R88N9Zsyg+xTJI+qisqs3xJo0GvaJe2U0KSiaCSMb1B2kqQCPQ89a8ytlmCxDvOnyvunb8Nj7PC8T88lDFUk/OLt87ao9j0n9oL4b61GJLXxnpAX+7cXAgb/vmTBrT/4W74H7+MNC/wDBjD/8VXxt8HfBvhnxX4BtmvtFtJ7y3mkgmlZMOWDZGSOT8rLXYf8ACl/BP/QAt/8AvuT/AOKrgqcPYRSa55fge1is7wWErSo1IyvFtaJf5n0FrH7RHw10OMvdeMtLfH8NrN9ob8owxrgda/bT8Hrvg8NaXrHim+/gjtbUxx/izfMPwU1xdn8M/Cljgw+H7AH1aBXP5nNdBa2cFjCsVtDHbxL0jiQKo/AVpTyPA09ZXl6tJfgedU4nwsV+6pSl6tL8r/mc5rXxU+MXxIzFZRWfw+0mQYMinzbzaf8AaPQ/QIR61neGfhHpGi3h1PUZJ/EGtOd0l9qLmRi3qAc4Pucn3ruaK9qnCnh48lGCivL9Xuz5zGcQYzFRcItQi+kdPve7CiiiqPmQooooEFcz44+H+n+OrFI7ndb3sJ3W19DxLE3Yg9xnt/I8101FVGTi7o6cPiKuFqKtRlyyWzMf4fftH618MbiDw78UEkuLD/V2niaFDIGA6CYDknHf73qD1r6e0nWLHX9Phv8ATbuC/sphuiuLeQOjj2I4r5x1DTbXVrOW0vbeO6tpBh4plDK34GuEsfA/iX4ZahJqXw41+XTAx3y6ReMXtZfbBzj8ef8AaFeDjsmo4tupRfJPt0f+R+k4HiDDYpKGJ/dz7/Zf+X5H2r+FH4V8zaD+2Bc+H3js/iN4UvNFl4U6jpq+dbuf72CcgfQsfavYPCfxv8B+NYUbSPFWnTO3/LCWcQy/98Phv0r47EZXi8N8cHbutV96Pp+W8eaOq7rVfejufwo/CkRlkUMjblbkMpyDTq8vlfYgT8KPwo/GuY8SfE/wl4QikfWfEem2GzrHNcp5n0CA7ifYCtIUalR8sItvyKUXLRHT/hTZJEhjeSRljjQFmZiAABySTXzv4k/bL0SWY2XgfQ9R8X6h0EixNBbr6EsRu/8AHQPevOdes/iH8YmDeONbGkaMTn+wtIO1SOuHbJz+Jb8K+gwuQ4mraVf3I+e/3f5mFevQwcebEzUfLr8luejfFD9qhWvJfDfwzt18R6+2Uk1BVzaWnbdu6Of/AB33PSuB8E/Dk6LqE+u65ePrvim8O+41CcltpPVUz0HbPp6Diuj8O+GdM8K6etlpdpHaQDrsHzOfVm6k+5rTr7XC4WhgoezoLfdvdn59mmfzxSdHDLlg9+79ey8goooroPjwrz7V/D+vfD3xMfGvgFhDqPW+0r/ljep1Py+vXjrnkEHr6DRT0s4yV0913PTy/MK2XVvaUn6p7Ndmek/B346+H/jBpuLV/wCz9cgGLzR7k4mhYcEj+8ue4/EA8V6T+FfHHjD4YWviC9j1fTLqbQfEdud0Oo2ZKNuHTdjGfrnP8q3/AAr+0/4l+Hbxab8TtIe8sgfLj8RaYm4MOgMiDAz9MH/ZNfH47IXd1MHqv5eq9O5+qYLMMNmKvSdpfyvf5d0fVH4UfhXPeDviF4c+IFit34f1m11OIjJWGT509mQ/Mp+oFdD+Jr4+dOdKTjNWa7noNOLsw/Cj8KPzo/OsxB+FH4UfnS0AJ+FH4VXvtQtdLtJLq9uYrO2jGXmnkCIo9STwK8J8dftdaDp1y+leCrSbxprpO1fsoItUPq0n8Qz/AHeP9oV3YXBYjFytRg3+XzexUYOV30X3HtPibxRpPg3RbjVtbvodO0+3XLzzNgewA6knsBya+SvHHxD139pa/aw04XGg/DmCT55G+SfUSp/9B9ug6nJwBTm8H+JPifrEWu/EjU/tpjO630S2JW2t/YgHB9+pPcmvQbe3itYY4YI1hhjUKkcahVUDoAB0FfeZflNLAtTm+af4L08/M+VzLP6WFTpYR80/5ui9O789iDS9LtdD0+CxsoFt7WFNiRp0A/qferVFFe1vqz80nOdSbnN3bCiiikQFYfifwTonjCAxatYRXJxhZsbZE+jjkVuUU03F3RtRrVKE1UpScWuq0PPtL8J+OfhywbwJ42uYLRfu6Xqv76AD0GQQPwUH3p3xC+KXjzxj4E1Hw140+H9vq0M6/ur/AEech4pV+5KE+c5B+gIJHeu/oqHTpTmqkoJyWt9n96PrMPxTjKLXtUp26tWf3qx86fDvX7i8sn0rUY5INUsQFaOZSrlOxIPORwPy9a7GnfGrwjcQPb+MdIjzqGnjF1Gv/LaHuSPUc/h9BVHR9Wt9c02C+tW3QzLkeoPcH3BrerFP95HZ/gz+k+F89p53go1FpOOjRcooornPswooooAKKKKACiiigAooooAKKKKACqmq6hHpOm3N5L/q4Yy598DpVus1fCF98WfiB4N+G+lPtvvEmpRW8j4yIodw3ucdlAZvohrajD2k1E5cTW9jRlPsfpV/wSi+Ekngb9nWXxhqCY1jxxfPqTswwwtkLJAD9f3jj2kFfa/Ssrwx4dsPB/hvStC0qBbXTdMtIrK1hUcJFGgRF/AAVqAZr6U/PL31Y6iiigAooooAKKKKACiiigAooooAYzbRmvAvHevf2/4iuJVbdbw/u4fTA6n8Tk/lXqXxE8Q/2H4fkEbbbm5/dR4PIz94/gP1IrwyvwXxHzj4MspPzl+i/U+44dwessTL0X6i0UUhr8JPuzzv47eNP+EN8AXrxPtvbwfZYMHBDMDuYfRdx+uK+K/wr1j9o7xsPFHjg6fC4az0oGEbe8p5kP4EBf8AgNeTfnX9E8KZb/Z+AjKa9+er9OiP2rhvA/U8FGcl709X+i+78xfwo/Ck/Oj86+0Pqxfwo/Ck/Oj86AF/Cj8KT86PzoAX8K93/Yn0GPXP2hNFeUblsIJ7sL23BCin8C4P4CvB/wA698/Yf1yPR/2g9IikYqL+2uLUHPGdhkAP1Mf54rehb2sb90fMcUOayTFunvyS/LX8D9O1r89f+CiV9dP8VNAtXz9jj0kSR88b2mkD/oiV+hK8/SvmT9t74H33xK8I2Wv6JbtdazoYctbRjLzwNguFHdlIDAdxu74r6HFxc6LSP5Y4Ix1DL88o1sS7R1V30bVk/vPzl/Cj8KVlZGZWDKynBUjkH0pv518uf2ammrofDE800cUaF5HYKqr1JPAFftVpkbw6dao5+dYlDd+QBX5g/sk/B67+KHxS066eBzoOjzJd3lxj5CyndHED3LMBkegNfqOq7VAFe5l0HFSm+p/NHilmFKvjKGDpu8qabl5c1rL1sr/M+MP+CkFqv9k+Crgj5xPcRj6FUP8ASvhn8K+0v+CkGuQtf+C9IV1M0aXF1IvdVYoqn8Sr/wDfNfFn51wYxr2zsfqfh9GUeHqHN15vu5mL+FH4Un50fnXEfoov4UfhSfnR+dAC/hR+FJ+dH50AL+FH4Un50fnQAv4UfhSfnR+dAC/hR+FJ+dH50ASQQPczRwxrukkYIqjuScCvv7wlocfhvw3pumpytpbpFu9SAAT+Jyfxr4++BPhv/hJPiZpMbpvgtWN3L6AJyuf+Bbfzr7X/AIfpX41x1jOapSwsXsm389EflnGGJ5q1PDrorv56L8vxHUUUV+UJXdj88PWPg7pvlabeXjLgzSBFP+yo/wASfyr0VRtGKxvCOm/2P4csLVhh1jDP/vHk/qa2fWv7M4dwX9n5VQw9rNRTfq9WfjmPrfWMTOp0b/DZD6KSlr6M4AooooAKZIoZGBGQeop9J1FJq6swPnDxHpp0nWr2zIwI5SF/3Tyv6EVm/eYe1ehfGDSvs+rW18o+S4j2tx/Ev/1iPyrz7G3Jr+Ms/wAD/ZuZ1sNayUnb0eq/Bn7Bl9f6xhYVOrX47MK+cP2svDO2TRtejHXdaTH/AMfT/wBn/Svo+uI+M3hn/hK/h1q9okfmXEcf2iEY53p82B7kAj8afD+M+o5jSqt6Xs/Rn1WT4r6njqVV7Xs/R6Hw/RSfhR+Ff01vqfvwtFJ+FH4UALRSfhR+FAC0Un4UfhQAtFJ+FH4UALRSfhR+FAC0Un4UfhRqLfQ9T+HP7TXxD+F8EdrpGuyT6dGAFsb5RNCoHZd3zKPZSK9Xs/8Agoh46hh23GhaLPJ2dBKg/EbzXyr+FfQnwT/Yz8VfFazg1bUpR4a0KYB45riIvNOvqkeRgf7TEZyCARXXRnXl7lNs/P8APsr4Zw0HjM1pRjfrazb+WrYviT9uz4oa5btBb3Wn6KHHMlja5cD0BkZ8fUc14Xr3iTVvFWoyX+s6jdapeN964u5Wkf6ZJ4HtX3/bf8E9fh9Haqk2qa3NNjmXz41yfoErxr4y/sIa14N0+51bwheyeIrKEF3sZkAu1Uddu35ZMegCn0BretQxMlzTdz57I+JeEaNb2OCgqUnpdxtf/t7/ADsfKte6fA/9kvxH8Z/DWo64lwuj2KIUsJLiI4u5QeRwchB0LYPPQHBryPwlJo9p4q05vElvcz6LHOv22C2O2VkB+Yc//r69Otfr34Dv9D1TwjpVz4ceB9Dkt0+yfZgBGI8YAA7Y6Y7YqcJh41pPmex1cd8T4vI6NKGCjZz+3a6Vunq/PofkL4w8G6x4B8QXWia9ZSWGo2rYeKQcEdmU9GU9iODWNX6d/tWfs/23xk8FSXlhCo8U6ZG0tnMAAZlHLQtxyG7ejY6AmvzFkjaKRkdCrqcMrDBBHascRQdCduh9BwnxLT4jwftGrVYaSXn0a8n/AMASik/Cj8K5T7gWik/Cj8KAFopPwo/CgBaltbqaxuobm3kMU8LiSOReqsDkH86h/Cj8KmUeaPKxNKS5Wfefw78WxeOPB+natGQHmjxMo/gkHDj8wfwxXS18s/su+Of7K8QXHhy4fFvqAMkG48LKo5H/AAJR/wCOivqav5nz7LnlmOnSS916r0f+R+BZvgXl+MnRXw7r0f8AlsFdV8OfEX9h66kcjYt7rET56Bv4T+fH41ytL0YEcGvPy3HVMsxdPF0t4u/r3XzR85icPHFUpUpbM+nevNHc1zHgHxD/AMJBoUbuwNzD+7l9SQOD+I/rXUV/Z2BxlLH4aniaLvGSTPx6tSlRqSpz3Wg6iiiu8xCiiigAooooAKKKKACvPvj58KrP43fBvxd4IvVUprFhJBE7f8spwN0Mn/AZFRvwr0GigD+evwLNeW+mXGj6nC9tquj3D2F1byjDxshI2sOxGCP+Amukr1v9vr4V/wDClf2urnVrW3MHh3x/b/2hG2MRreqds6g+pbD4/wCm4rySvn8VT9nVdtmfdZdW9th433WgUUUVyHphRRRQAUUUUAFFFFABRRRQAVz/AIv8SnQbOOG1T7Rqt23lWtuoySx4zj0Gf5Vf17XbXw7pct7dNhEHyqOrt2Ue9VvgbYxeIPFWsazrQddftCEhsJ4yhtomHDAH646cZ/2q6qVO6dSS0R8pxFnSyfBzqxV5Jbfh8jvfhX8Ph4J0VnuiJ9avD5t3cE5O487AfQfqcmu3oorKUnN8zP4/xeLq46vLEVneUtWFFFFScQUUUUAFFFFABRRRQAUUUUAFFFZ3iLXrTwvot1qV9Jtt4E3H1Y9lHuTxTSbdkbUac6tRQpq7eiPPPh6x8L/FDxb4df5ILthqNqOg+b7wH/fQH/ADXqleAXnhrxHpel2XxjvhIHlv1LWKj/V2TDYrewP3fowPevebO8iv7OC5gkWW3mRZI5FOQykZB/KvRxuFq4VwdRWckmfTZ9QXPDERkpXXLJrbmikmiaiiivNPkwooooAKKKKACiiigAooooAKKKKAGyRpMjJIiujDBVhkEVx+tfB/wjrxLT6LDFJ18y1zCf8Ax0gH8RXZUVUZSWsXY66GLr4Z3ozcX5No83tPgfZ6OSdF8Ra/ox/6db3aP0A/nXMtp/i+1+JS+F5viJ4jhtLi0+02s/22QtJj7yn5sfwv+Qr26vL/AI3W0uj/ANg+LrVWabRrpfNVf4oXIBH54H/AjW1NqcrSSd+6R9flOdY2vW+r1Kl+ZNRbs7Stp076Fu6+Dr6vH5eseMPEmqx94574lPyINWdH+B/g3R2D/wBli8lH8d5I0n/judv6V21ldw6haQ3Nu/mQTxrLGw7qRkH8jU1Z88o+6tPwPDr51mU26dSq16aflYgs7G2023WC1t4raFekcKBFH4Cp6KKzPEnOU3eTuwooooICiiigAooooAKZNDHcRvHKiyRuNrI4BBHoRT6KCk3F80Tz/VvgrodxqA1HSJbvw3qanclzpkpjw3rt7f8AAcVpab4k+NPgeAR6d4msPFVpH92HWIf3v039T+L111FFRRqrlqxUl5q59HhuIMfh0ouXOu0lf8d/xKFn+098SNLj26z8Mo75h1k0y9wD9Fw5/WrI/bG1ZFIl+FevrJ2Cscf+i6morzpZXgJaukvk2v1PXjxVO3v0U/Rtf5lZv2svGF8rLp3wovkkPCve3ZjAPuDGP51w3xE/aN+M2m6R9se00Xw1DLMsEIt0E87M2cAbmdc4B5IHSvQq8M+MniSe68cadBa2T6lYeG/L1HUI4+i5dAN30BX/AL6PbNdmFyzB89qdFP1u/wA7nr5XnlbMMT7ONKKik2936at21dkdTJ8Jb7xhJFeeO/FOq+JZ8iT7O8xSBCeoC54/4DtrudD8PaZ4btfs2l2MNlD3WFMbsdyepP1qbR9Xtde0y3v7KZZ7adA8br6ensR0Iq3XQ5P4dkumy+4+Gx2ZY7EzcMRN6fZ2S+SsFFFFQeKFFFFABRRRQAUUUUAFFFFACSIsiMjqGVhgqRkEelfP2vaO/wAJfGDRgEeF9WkLQufu28vdSew/pj0NfQVYvjLw9p3ifw3fWOp7UtGjLmY4BiIBIcE9CK2pyS92WzPreGs6q5Ljo1Iaxekl5f5o8/orgfhz4tE4Gi3cpeSPd9juGBUXEQJHGe4x+ntXfVlUpunJxZ/YOGxEMTTVSHUKKKKzOoKKKKACiiigAooooAKKKKAD36V9Rf8ABKP4Uf8ACcfFbxl8X76ISafoyf2JorMOszrmaRfTEeB/23PpXx3451K4s9F+yWKPLqWoyLZ2sUYy7O5xge/p7kV+2n7KfwTh/Z8+AvhPwSBG19Z2ol1GaMYEt3J88zZ6kBmKgnnaq162Bp6ObPl84r6xor1f6Hr1FFFeqfNBRRRQAUUUUAFFFFABRRRQA3FNZgufpTjXJfEbxF/YWhusT7bq4zHHjqOPmb8B+pFedmGNp5dhamKqvSKv/XqbUaMq9SNOG7Z5p8QfEH9va/J5bbre3/dxkf8Ajzfif0ArmOhpP4qX+Kv4yzHG1MxxVTFVXrJ3f+XyP2PDUY4elGlHZIP4q5P4oeMU8CeC9Q1QsBcBPLt1OPmkbheO+DyfYGus618oftOeOhr3iiHQrZy1ppmTJtPDTMOf++RgfUtXqcO5a8zx8KbXurV+i6fM+kyXAPMMZCk17q1fov8APY8ZmmkuZnmlYvLIxdmbqSTkk02k/Cj8K/pVJRXLE/ekrKyFopPwo/CqGLRSfhR+FAC0Un4UfhQAtbPgvxPc+C/Fmka9aYNxp11HcqvZtrAlT7EZH41i/hR+FGsdUY1qMcRTlSmrpqz9Gfsx4K8W6d448L6br2ly+dY30CzRvnkZHIPoQcgjsQa3doYHOCK/NL9lX9qOb4N3x0LXTLdeErqTd8oLPZSHq6juh/iUemRzkH9GPDfiPTfFWk2+p6Re2+oafcKGint5A6sPqO9fUYevGtHz6n8XcTcN4nh/FyhNN02/dl0a7eq6o8x+JX7KPw9+KF7JfahpRsdUkOXvdOfyZHPcsMFWPuVJ964DTf8Agnv8PbK8WW5v9bv4Qc/Z5rlFQ+xKRhsfjX1IMUfStJUKcndxOChxFm+FpKjSxM1FbK+3p2Of8H+C9F8CaHDpGg6bDpmnw/chgGBnuSerMe5JJPc1uySCONmY4CjOaczAdeK+Q/2wv2orPw7o174I8K3on1u5Uw313buMWkZHzIGH/LRhxx90Z6HFOpUhRjdmeV5ZjM+xqoUbylJ3k3rZdW2fLv7UPxKT4pfGTWNStpBLp1riws3U5DRx5BYH0Zy7D2Iryik/Cj8K+VnJzk5Pqf2zl+Cp5bhKeEpfDBJL5C0Un4UfhUHoi0Un4UfhQAtFJ+FH4UALRSfhR+FAC0Un4UfhQAtFJ+FH4Unori2PpL9kzw15dnrGuyD/AFrraRfRfmf8yV/KvoauS+FPhn/hEvAGjaeyeXMsIkmHfzH+Zs/Qkj8K62v5hzzGfXswq1r6XsvRH8/5rivrmNq1ul7L0WiDHWtfwnpv9r+IbG1xlWkDMP8AZHJ/QVj5+bFejfB3S/OvrzUGHyxIIkOO5OT+gH510cOYD+0c1oYdq6bu/Rav8j5fMsR9Xws59baer0PWk4UfSnUUV/ZKVlY/IAooopgFFFFABRRRQBx/xN0n+0/C87qu6S2ImX6D736E/lXh275sV9MzxJdQyROMoylSPUEV846tp76XqlzavyYZGTOOoB4P5V/PXiVl/s8RSx0VpJcr9Vsfe8OYjmhOg+mq+ZVpsih42BGQeCDTqK/FU7O6Ptj4M+JXhr/hEfHWsaWARHDOWiz/AM82+ZP0Irmfxr6D/aw8LmO+0nxDEvyzKbSc+4yyH8QXH4Cvn2v6fyPG/XsvpV29WrP1Wh++ZPi/rmBpVXvaz9VoxPxo/Glor3T2RPxo/GlooAT8aPxpaKAE/Gj8aWigBPxo/GlooAT8aPxpaKAPdv2O/g9b/Fb4pebqcH2jRdFiF3cRMMpK5OIkb2JBYjuEIr9PYoVijCKAqqMACvir/gm48X2bx0gK+d5loxHfbiXH65r7X/hxmvo8DBRoprqfyJ4iY6tic9qUZv3aaSivVJt/NsMUbc8HkelfN/7VH7U83wRubHRNFsYb7X7uL7SzXRPlwRbiFJUEFixVscjG2qn7L37XB+MmpSeHfENrBp3iFUaWB7bIiuUH3gASSrgc4ycjJ4xXT7enz+yvqfMx4azSWW/2sqX7n11t3tvY8o/bm/Z8h0CU/ELQbYQ2txKE1W3jGFWRjhZgO248N7kHuarfsDfGSfS/E83gG/mZ7DUA1xYbj/qplGXQezKCfqv+0a+3/GnhWy8aeFNU0PUE8yzvrd4JB3AYYyPcdR7gV+Xnw18F654R/aW0Dw6iSf2tpuuxRuUUglEkBZ/9wxgt/umvNrQdCvGpDZn6lkGYU+IeHcTlePledGLcW+yV19zVvRn6v7a/Mb9tP4Yr8PfjBcX9rCYtM15TfRcfKJs4lUf8Cw3/AG0Ffpwmdgz6V8tf8FBPCa6v8JrHW1T99pF+hZsf8s5QUYf99eX+VdeMp89JvsfFcB5lLLs7pRv7tT3X89vxsfnf+NH40tFfNH9iCfjR+NLRQAn40fjS0UAJ+NH40tFAE+n30+mX1vd2sphubeRZY5F6qwOQfzr7s+Hvi6Dx14T0/VoSoaWPEsa/8s5Bw6/gf0xXwZXtP7M3j86D4ik8P3Um2y1I7oix4SYDgf8AAhx9QtfB8XZV9fwft6a9+nr6rsfGcT5b9bwvt4L3oa/Lr/mfV9FFFfz8fjp0fgDxJ/wj2vRmRsWtx+7m9Bk8N+B/TNe8qQwyK+Yule0/DPxN/bWji0mfN3agK2Tyyfwn+n4e9funh3nnLJ5VXe93H16r/I+F4hwO2KgvJ/ozuKKSlr98PhgooooAKKKKACiiigAooooA+RP+Cm3wOk+L37NuoatpkDSeIvB8n9uWfl/fMSD/AEhB/wBs8vgckxrX5c+HdYTXtEtL9MDzkBZR/Cw4I/MGv35uraK8t5YJo1lhlUo8bDIZSMEEemK/Cb4sfCuf9nT9oTxn8OJY3j0oXB1LRHkz+8tJPmQAn72B8p/2o3rgxlPnhzLoe1ldf2dX2b2f5lCiiivDPswooooAKKKKACiiigAqvqF/BpdnLdXMqxQRLuZm9KfdXUVnbyTzyLFDGu5pGOAAK9V/Y9/ZL1P9r/xfF4j8RwXGnfCLSLj5s5R9YmX/AJZIeu3P3mHQfKPmJK9NCi60rdDz8ZjI4WF95PZHYfsD/seXX7Q3iq0+K3j/AE5ovh/psudE0e5UganMp/1rjvEpHPZ2G3kK2fUf+Cmf7O934Z1Sy+P3g2zL3diI7XxRZwrxPbcKlwQP7oARjzx5Z/gJr9D9I0mz0HTLTTdOtYbCwtIlggtbdAkcUagBVVRwAAAMCl1XS7TXdLu9O1C2jvLC8he3uLeZQySxupVkYHqCCQR717yhFR5LaHwOISxSkq2qlufjToOtWniLR7TUbGTzbW5QOjd/ofcHIP0q/WX8Zfg9f/sY/HKfwndmST4d+JJHu/DuoSbisOWw0DuRjemVVuTwY243GtSvCrUnTlbofzrneVzyrFOk/hesX3X+aCiiisD58KKKKACiiigAooooAKKKpaxrVj4fsZb3UbmO1toxlpJDj8B6n2FNJvRGkITqyUaau30LF1dQ2NtLcXEqwwRKXeSQ4VVHUk1514U0K4/aF8XR3s8ckPgLSJsqrgr9vmH/ALL/ACBx1PCaL4f1z9ojUUeRJ9F+H8MmWdvlmvyOy+2fwHuen0to2jWPh7TLbTtOto7Wyt0EcUMYwFUf5696/TOG+G5VpLFYpe6tl3/4B6OMxdPIKbpwd8TJW02gnv8A9vP8CPWtAsde0K70e7hV7G6ga3eMDACEY49MdvSvm74a3F34J17U/h7rL/6VpztJYTEYFxAx3Db9Ac/iR/DX1FXzT+1Ta3moeOvAtt4dgDeJ8XEsTx4DlU2sqehHEnB9/U19XxVlsMVhFVj8cWred3ax53C9V4upUyyq/dmnK7+zJK9/TozvqK5b4e+O4PHGj+cE+z6jbny7u0bho5BweOuDg4/LtXU1+FSi4Nxlua4jD1MJVlRqqzW4UUUVBzBRRRQAUUUUAFFFFABRRRQAUUUUAFeZ+OIZ/il400/4eaZKUhZhc6vcp/yxjXBC/Xp+JT3rc+I3j0eDtPht7SM3mvXzeTY2kY3Mzk4DEegJ/E8V3vwP+FZ+HPh+W41FvtHiTVG+06hcE5IY5IjB9Bk/Uk+1fX8OZNLMsQpyXuR3/wAvme1SqxyfDvMavxu6pru+svRfizyr4S3l14euNU8Cau2NU0SRliLcedATlWHtyPwZa9IrI/aG8B3iyWXj7w9FnWtGH+kxIP8Aj4t/4gfUqCfwJ9BS+FfE1l4w0O21SxfdFMvKn70bd0b3Brlz3K55bipQt7r1T8hYuUcwoxzOitJ6TX8suvye6NaiiivmjxgooooAKKKKACiiigAooooAKKKKACiiige5leKvEdr4T8P3mq3Z/dW8ZYL3duiqPcnA/Gpv2dfAT23hHUNf1yBJdU8UM088ci5xbtnYhB7EEtj0YDtXB2OmN8eviNFpsWX8GaDKJr2UfdupecID3HUfTce4r6hRBGqqqhVUYCjgAV+t8H5O7PGVl5R/V/odmb4j+ycGsFB2q1LSl/dS1S9W9X8j5e8QaFefs7eJmZBJdeANTn/dsMs1hIf4T3x/MD1HPo1rdQ31tFc20qTwSqHjkjOVZT0INeo6xo9nr+m3NhqFrHd2dwhSWGUZVhXzZ4g8G+If2f7yS80tJ/EHgORy8luPmmsc9T7j36Hvg8ni4i4alRk8VhFePVdv+Ab4TG0s+goVJKOJWmuin8+kvz9T0eisrw34o0zxZp6XumXUdzCeG2nDIf7rDqD9a1a/MmnF2ZwVaVSjN06is1umFFFFIyCiiigAooooAKKKKACuRk8L67+0F8UNF+D/AIPYreak4l1a/A3R2NouC7Pjpgc44ySi/wAVO+JHjhfBOhh4IzdateN9nsLRFLNLKeB8o5IGR9eB3r9Ev2AP2T2/Z2+HMuueJYln+JHicLdaxcSfM9shO5LUH/ZzlsdWPcKtehhaPM+eWx+k8J5L7ep9err3Y/D5vv6L8zB/aa/4J6+GvHv7Pug+G/AdpHo3ivwTabfD95kK1xj5pIZmxz5rbm3Ho7Z4BYH8w/D+r3c017pOsWkumeItLla2v7C4QpJHIpKtlTyOQQR2Nf0EfjXwN/wUS/YnuvH0cvxc+G1kF8daZFv1TTbdOdXt1HUKPvTKo6dXUYHzBc99eiq0fNH7lgsXLC1L/Ze6Pgqisnwz4ktvE2ni5hBjkU7JoW+9G/cGtavn5RcXZn3dOcakVOLumFFFFSUFFFFABRRRQAUUVh+Mte/4R/Qbi4T5rl/3UCDktI3AwPbr+FVGLk1FdTOpNU4Octke+f8ABP34Qn45ftVp4hu4fN8MfD1FvGLLuSS+YkQL7EMrP/2wHrX7HfxV84/sE/s+t+zx+znoWlX9u0PiXV/+JvrO/wC8txKoxGf9xAiH3Vj3r6O96+lhFU4qK6H57WqutUlN9R1FFFaGAUUUUAFFFFABRRRQAUUUUAROwjUseABkk14H448RHxFr0sqNm2j+SL/dHf8AE8/lXonxS8UHSdK+wwti5ugQ2Dysfc/j0/OvG+or+f8AxEz32k45XQei1l69F8up93w/gbJ4qa30X6sWiikzX4efcHLfErxpF4D8G3+quV+0Imy3jb+OVuFHvzyfYGvhW6upb66muZ5GlnmcySOx5Zick/nXrn7SfxA/4SfxUui2sm6w0slXKnIeY8Mf+A/d+u6vH6/oPhLKv7PwXtai9+er8l0R+y8M5d9TwvtZr356+i6L9fmJ+NH40tFfdH2An40fjS0UAJ+NH40tFACfjR+NLXf/AAL+Fdx8ZPiRpvh6IsloT9ovZ16xwKRvP1OQo92FVGLm0kceMxlLA4eeJru0IJtvyQz4YfA7xj8YLlk8OaU81tGwEt9cHyreM+hc9T7Lk+1e2r/wTv8AHDW29td0VZ8f6v8Aelc/723+lfePhXwrpfgvQ7PSNHso7DT7WMRxQRDAA/qSeSTySSTW1jtivep4CnFe/qz+Y8x8TM1rV28ElTp9Fa7+bf6H5TfEL9lX4kfDeGW5vtCbULCPlrzS289AP7xAAdR7lRXH+BPip4s+F981x4a1u60tmbMkKkNG5H9+NgVb8RX7EsgZeRkV5L8Uf2XvAPxW82bUNHSx1OTn+0tPxDNu9WwNr/8AAgaxqYFx96lI9fL/ABIp4mH1bO8Opwe7Sv8AfF6fc/kfLHhX/gol4q09QmveHNP1gYA8y1me2b6nIcfkBXT3X/BSJfJ/0bwMxmx0l1IBQfwj5/SuB+KH7BvjLwn5134Znj8UaepJEKgRXSr/ALpO1vwbJ9K+bdW0m/0G/lsdSs7iwvIjtkt7qNo5EPupGRXLKtiaWkm0fZ4Hh/g3Pv32Egn3SlJW9Y3VvuPbfiT+2d8Q/iFay2UN5D4c0+TIaLS1KyMp7NKxLf8AfO3NeEFtxJJyaKK45VJVHeTufpGX5Vgcqh7PBUlCPkt/V7v5ifjR+NLRWZ6wn40fjS0UAJ+NH40tFACfjR+NLRQAn40fjS0UAJ+NH40tFACfjXX/AAl8Lnxd8QdHsGG6ATCebj/lmnzEH64x+NcjX0Z+yf4VwNX8QyrySLOA98DDOfz2fka+fz7G/UMuqVU9bWXq9EeHnWL+p4GpUT1tZer0/wCCfRSjaoUdKdRRX8xt3d2fgwmele6/DnShpfhe1yu2Scec3/Aun6YrxjQdNOsa1aWYGRLIqsfRe5/LNfR0UaxoqqMBRgCv27w1y/mq1sfJaRXKvV7/AIWPh+JMRZQoL1f6EtFFFf0CfCBRRRQAUUUUAFFFFADRXjnxc0n7LrUN8q4S6TDH/bXj+WPyr2MVyfxI0cat4ZuGVczW375ce3X9M18Vxflv9pZRVppXlH3l6rX8tD18qxH1bFwk9no/meG0UUV/Ih+tnGfGDwqPGHw+1awWLzblY/PgGOfMT5gB9cFfxr4Z6cHINfowy7lIr4b+MHhT/hDfiDqtkiFLaST7RBxx5b8gD2Byv/Aa/XuBMd/EwUn5r9T9I4QxlnPCSf8AeX5P9DjKKKK/Xz9OCiiigAooooAKKKKACiiigAooooA91/Y3+KUPw3+MFrFfTGHStaT7BO7NhUkJBic+24bc9g5Nfp+sgbBHSvxL5HNfb37LP7Y32r+zPBnjXz5rxmW1sNUjRpDJnhI5lGTu6AOAc98ck+tgsQofu5bH4J4icK1sVL+18HHmaVppb2WzXfTR/Iof8FDvhzcNqOh+NbeBpLbyv7Nu3X/lmQzPEx+u+QZ9gPSvmD4SN4ls/H2jal4T0y81TV7G5SeOGzjZywB+ZW2jhSMgk8YJr9b/ABH4d03xhot1pWr2kd/p10myWCVcq6movDPg3Q/Bempp+haTaaVaJyIbWFY1+pwOT7nmuqpg/aVedOyPjsp49/s7Jf7LqUPaNXSu7Kz79Xu/l1L+nzveWNvNJA9tJJGrtFJjchIyVOOMjpWBa/DXw3aeNrrxbFpFuPEVxEsMl+QTIUAwAMnA4ABI5IABrq/alr0eVO1+h+URrTg5ezbjzKzs91280NOMdMivnr9urWrfTvgBqdtK4Wa/ure3hXuzCQSH/wAdRq921rW7Dw/ps+o6ldxWdnboZJZ53CIijqST0r81P2tP2hl+NXiqCy0hnHhjS2YWxYbTcyHhpSOoGBhQecZPGcDjxlWMKbXVn3nBOTYjNM2o1YR/d05KUpdNNUvVvoeC0UUV80f2OFFFFABRRRQAUUUUAFPt7iS0uIp4XaOaNg6OpwVYHIIplFTKKlHlkHxLlkfcvwn8dR/EHwdaajkC8X9zdRj+GRQMnHoeCPrXY89O9fGnwG+If/CC+MEhuX26XqJWCfPRWz8j/gSQfYmvstSNu71r+ceJMqlleNkor3Jar/I/Cc8y55di3FL3Jar/AC+QtafhnXZfD2rQ3aZwp2yLn76HqP8APcVmUtfOYXE1cHWhXou0otNPzR8zVpRrQdOaumfS1neRahaxXELB4pFDKw6EGrHHNeWfCfxSVJ0e4bI5e3JP4sv9R+NeorjHFf2LkObUs6wMMXT32kuzW5+Q43CywdeVKXy80SUUUV9CcIUUUUAFFFFABRRRQA3NfAH/AAVn+CMutfD/AEH4t6Jah9a8ITiHUGQfNJp8jY59QkhH4Sue1ff9ZHizwxp3jTwzq2gavbrd6VqlrLZXVu4yJIpFKsPyJpNXVmOMnFpo/CCwvotSsoLqBt8MyB1b2IqxUGvfD/UvgX8VvF3wt1p2kuNDu2NlcMu37Tavho5APdWVu+CxHap6+cq0/ZzcT9BwtZYijGa/phRRRWB1hRRRQAVFc3EVnbvPPIsUMY3O7HAUe9Nvb63021kubqVYYIxlnY4Ar1D9k/8AZD8Q/ti+II9b1tLrw/8ACOxn+efBSbV3U8xxf7PGGfovQZbp0UaMqz02PPxeMhhY3esuiIv2Uf2UNb/bK8VJqWpLc6N8I9LuMXV4AUl1SRf+WMJ9P7zfwg/3sAfsh4T8J6T4F8O6doGg6dBpWjafCtva2dsm2OKMdAB/XqTyaTwn4T0nwN4b07QNA06HSdG0+Fbe1s7VdscSKMAAf1PJPJrb4xXvwhGnHlifEVas603Obu2OpKWitDE8e/ah/Z00L9p74Tal4Q1jbbXR/wBI0zU/L3PY3Sg7JAMjI5IZcjKkjg4I/GaT4ieIvgn4y1L4ffErTJrfVdFl+yyzx/O4Axtc/wB9SpDBx1BBwc1++w55r45/4KDfsdy/HLw1D488GWyJ8TfDcXmW6pGD/atuuS1s4PBYZYpkHOSh4bIiVKFRWnseXmGX0Mxo+yrwv26NP16HxFoXiTTPE1mLnTL2G8hPUxtkr7MOoP1rRrzrwT8M/CXxi0U6x4fmufA3iy0PlX9tYsQsEwzkmIkYU4OACO4PIq5deD/i/wCCoz5Q07xraKeGVhDPtHsduf8Ax41tW4dxkYKtQXPB7Na/hufhOJwGEjXlQpV1CcXZxn7r+T+F+TudzRXm1x8XNR0FM+I/BOuaRjrIsJkT8CQop1v+0B4PmUGW6urU/wB2a0fI/wC+Qa8Cpg69N8s4NMxlkuP3jT5l3jZr8Lno9FefSfHrwSn3dVklPotpN/VRVVfjxpN7N5GlaPrOrTn7qW9rnd9Oc/pURw1WTsosUclx8tfYteun52PS6bJIkMbO7KiKMlmOAB7muCt9R+KXiyUR6P4JXRYG4+1axLt2j12nafwANbOnfs16x4mZJfHni241KMNu/s7Tv3UP4nAz+Cg+9e9g+HcwxjVqbS7vQmWEw2F1x2IjDyi+aX3K6+9oxNd+L9mt8NJ8M2k3ijW5DtjhsQWjU+rOB0Ht6ckVteEfgBqfizUItb+Jd59sdDvg0O3b9xD7OQcE+w9OWPSvYfCXgXQfAtl9k0LS7fToj94xrl392Y5ZvxNb1fpuU8JYfBtVMQ+aX4f8E8fE8RQoRdHK4OF95vWT9LaR+WvmRW9vFZ28cEEawwxqFSONdqqB0AA6CpaKK+9S5dEfDylKUuaQV4l4ki+2ftWeFA3zC10aaYd8FvNXP617bXimuSi1/au8Ognb9p0KSIf7W0yvj9K8fNPhpX/nj+Z9Vw7/ABMQ1/z6qfkV/jB8I9Rs9Zbx14HQRa3GC1/pyg7b5OM4Ufx8cjvjI+brT8C/EDTvHWnl7Ym3vYflubGTiSJu4I7j3/rxXv8AXkPxS+A8fiXUD4j8LXX/AAj/AIrj+bzo+Ibn2kA7n1xz3B7fIcQcMrFt4nCK0uq7+nmell+b0MbSjg8xlyuOkZ72XaXVrs+hNRXnWkfFK40bU10Hxzp7eHNZXgTSDFvNzjcrdADzzkj37V6HHIk0avGyujDKspyCPUGvxytRqUJOFSNmjrxWCrYNr2i0ezWqa7prRodRRRWBwBRRRQAUUUUAFFFMuLiK1heaeRIYkG5pJGCqo9STQVGMpPliPrjfiR8TtO+HmnFpiLnUpFPkWan5m/2m9F9/yrJ1H4k6j4u1N9B+H9g2sagfll1Ari2tgeNxY8HHqePTd0ro1+ANp4T+H/irVtYuD4g8W3GmXDSX0w3CI+U2ViB6emeuOmBxX02W5FicenV5bQjrd+XQ+gw+Dw2CqU5Zm7OTVoLd3e77L13LPwA+HB1KGH4h+I5l1LXdSj8y0XHyWkJBACjsxH5D6k17pXnH7Ot4b74MeGHzkpA0R7/dkZf5AV6PX7plOHpYfB040lZNJ/No+H4gxNXEZlWVR/BJxS6JJ2SS6CMoZSDyD1yK+aPH/g+9+BfiafxNolvJceC7+TOoWMQz9jcnG9R2XJ47fwnHy19MVFdWsV9bS29xFHPBKpSSORQyupGCCD1BFTm2V0c0oOlU36PszHKM1nllVqUeanPSUe6/RrdM8h0nVbPW9PgvbG4S5tJl3JLGeD/9f2q3XBeMPhnr3wX1KfXPBsUmq+FZH8290TJaS39Xj7kAdxyO+QMjf8I+ONI8b6eLrTLkSFQPNgbiWI+jL2+vQ1/P2ZZXiMtqunVj8+jPsq2DhKmsVg5c9J9esX2kuj/M3qKKK8g8kKKKKACiiigAooooAKKKiurqGxt5Li4lSCGMbnkkYKqgdyT0oKjGVR8sdyWvHfiZ8SDrWu2Xgbw9dql3qFxHZ3V+pysO9guwEd+ecdOnXpqTeINf+MGqSaB4HV7bS1Oy+8QSKVRF7iM+vpjk+w5q34v+GWj/AA98YfCPw/pEReSTVWubq4kAMs5VoizMfTAOB0FfW5bklatD61UVoJpet2kfX5bhsPgcRFYx3qtOUY/y2Td5dttEe8eAfAum/Drwza6LpceyCEZkkYfPNIfvO3uf04HaujpFpa/oGlTjRpqnBWS2PxzEVqmIqyrVpc0pO7b6sKRlV1KsNykYIIyDS0Vpvuc6bTujxLxt+znF/aUmveBNQ/4RfWjy8Cj/AEWb2K/w/kRx071xQ+J+reC7xNO8f6DcaLMTtTULdTJbS+4Iz+hPXoK+oqrahptpqtnJa3trDd2sg2vDcRh0YehB4NfFZpwthMfedP3J+W33H2mF4jlKCo5lD2sVontJLyfVeTueRaTr+na9aifTb23vYT/FDIGx9fQ+xq9VTxD+y34U1C6+26JLe+Fr8HIl02Y7M+u0nj/gJFc7J8I/ir4ckP8AZnivTdftlHyx6lEY3P1IBOf+BV+cYrhPMMO3yR515f1c9mCyvF/7tiVF9ppp/erp/gdbRXAyXXxd0tit34Dt71BwGs7tMH3+8x/MVH/wl/xE/wCiX6h/4EH/AOIrwpZPj4uzpS+5m/8AZVR6wqwa8px/zPQqK8/XVPixqTAWPw9W2z/FeXaAD82Wr8fwz+L/AIi2fa9a0fw1C33ktUM0gH4g8/RhXRRyHMaztGk/mrCeXwp618RTh/28m/uV2dTfalaaXbvPeXMNpAvLSzuEUfia8w8WftBaXplvdLoVrNrc0KbnnVStvFk4yzdTyR04OQM132m/sv8Ah6Fm1HxfrWoeJ5olLO97MYoVA5JwDkAf72K6D9nf9n2P9sj4nR2Gnab/AGJ8DvCtyGvprWLyV1W5GCIVIHJYHk9VQknDOtenW4elgKaqYySTe0Vq3/wD6DIMBl2YYn2dG9VR1lK3LFfq35aHpX/BN39lzVvih4jtPjx8SbcPaWpI8L6bNFhGcE/6VsP8KHOzOSW+bPyqT+oXIPpVPS9Ls9F0200+wtYbKxtIlgt7aCMJHFGoAVFUcAAAAAdMVcPtXFGKSsj9tp04UYKnTVorZIdS0UUzU/Mb/goN+xDd+FNU1H40/CzTx5R3XHifw/brhWX7z3cSj8S6gcH5x/FXxvoOvWniLTY7yzfcjcMp+8jd1PvX7+siyKVZQykYIIyCK/Kr9u39hu/+EOraj8W/hXpzTeGJmM+v+GbZeLTu08Kj/ll1JA+51Hy5C8WIw6qq63PXwGOeGlyT+F/gfNFFUNE1u08QafHeWcm+JuCO6N3Ujsav14TTi7M+zjJSSlF3TCiiikWFFFFABXpf7E3wZH7R37UVk99ALnwb4F26pfh1zHPdbv3ER7HLrnB6rE4714z4x15tA0SSWJS95MRDbRqMlpG4GB3x1/Cv18/YN/Z1H7N/wB0rS7+Hb4q1g/2rrbnBYXEgGIs+kabV+oY969TB0tfaP5HzebYmyVGPXVn0cvSloor1z5YKKKKACiiigAooooAKKKKAGemKrahqEOmWctzO2yKJSzN7CrLdOteT/FbxV9omGkW7/JGQ05U9W6hfw6/l6V83xBnFPJcBPEz+LaK7t7f5nfgcJLGV40o7dfJHEeItam17VZ7yXjzD8i5ztUdBVClpOtfx5iMRUxVWVas7yk22+7Z+vUqcaMFTgrJBn864T4x+Pk+H/g25uo3Av7jMFmvB/eEfex6KMn8AO9dzIwVS7EAKMkmvi344fEI+P/GUzQSbtKsswWo7Nz80n/AiPyAr6fhnKnmeNXMvchq/0R9PkWWvMcWlJe5HWX6L5nnskjTSNJIzO7EszHqSeppKKK/oxKysj9zWmiCiiimMKKKKACiiigAr7n/4Jy+E4YtF8U+JXQNcTzx2EbHqqIu9sfUuM/7gr4Yr9Df+CeM6v8IdViH3l1eTP4xxV3YFJ1dT8v8AEetOnkM1D7Uop+l7/oj6orjvEXxe8GeENS/s/W/E+laXekBvs91eRxuAehIJ4Hual+KfjD/hAfh34i8QbQ76fZSzpG3RnCnYp9i2B+NfkDq+sXmvard6lqFxJdXt1K00s0hyzuxySTXrYrFfV7KKu2fiHB/CH+svtatSo4QhZaK7bf8Akfs7pmrWes2kdzY3UN3BINyS28gdWHqCODV7+Vfjl4E+Kfiz4aX32rwzrt1pbE5aON90L/78bZVvxFfWHww/4KFf6uz8daNs6D+0tLGR7l4mOffKn8KinjoS0loejnHhvmmX3qYRqtDy0l9z3+TPtzrXJeOvhT4U+JVj9l8S6Ja6pGPuvImJI/8AccYZfwIp3gb4o+FfiRYm68Oa5aapGAC6wv8AOmf7yHDKfqBXVFgFJz2zXf7s490fmP8AtOArfapzj6pr9T84v2rv2YfDvwT02z1rRtcmEN9c+RFpN2od+hZmRxj5VGM5Hcc8180V9AftqfFAfED4vT6dZ3HnaVoKmyiC/dM2czN9d2E/7Z18/wBfL4jk9o1BaH9mcJ/X/wCyKM8wm5zkr67pPZP5W31Ciiiuc+wCiiigAooooAKKKKACiiigAooooAFUuwVQSxOAB3r7t+F/hUeDfAmk6WU2TRxB5/XzG+Z/1JH0Ar5O+CPhP/hLviLpkDoWtbVvtc3HG1MEA+xbaPxr7bHp2r8e46x93TwUXtq/0Py7i/Gc04YSL21f5L9RaKKK/JD86PQPhDo/2jVLjUHHyQLsQkfxN1x9AP1r14/nXMfD7R10jwxaqy7ZZh5snrlun6Yrp6/r/hPLf7MymlTatKS5n6vX8tD8izTE/WsVOa2Wi+Q6iiivsDygooooAKKKKACiiigBKZNGskbIwyGGCPWpKKiSUk4sZ83+IdLbRNau7Js4jkIUnup5U/kRWb/DXpfxi0XbNa6og4YeTJ9Ryp/n+QrzX0FfxvxHlryrM62Gt7t7r0ev/AP13LcR9awsKnXr6oOq14H+1b4R+2aPp/iCFCXs3+zzkD/lm5+Un6Nx/wADr3ysjxZ4fi8VeGdT0mbhLuBo92M7SRw34HB/CuTJsc8vx1Kv0vr6PRn0uW4t4LF0662T19Nn+B+f34UfhU9/ZS6Zf3NncL5c9vK0Mi+jKSCPzFQfjX9QQmpxUlsf0HGSnHmiH4UfhR+NH41epQfhR+FH40fjRqAfhR+FH40fjRqAfhR+FH40fjRqAfhR+FH40fjRqAfhXv37EOs6RpPx0sItUtoXmvIJILG4lHMM+NwK9gWUMvr8wA614D+NXdF1i68O6zY6pYymK8sZ0uIZP7rowZT+YrSlLkmpdjxs4wLzLL6+ETtzRav520/4Pc/agYIFLn1PNfP2vftmeAfDPgfSNWuLtr/U9QtI510mxxJKjMoJDnOEwcjk544Br5c+JP7dXjrxh5ltoKw+FNPORmD97cMPeRhgf8BUH3r6Opi6VNb3P5MyvgnOc1m1ClyRTs5S0Wnbq/kj778ZfEzwx8PrH7V4h1yy0mE52+fKAz4/ur95j7AGvl74k/8ABQ3TLLzbTwXoj6nJyFv9RJhi+ojHzMPqVr4e1TVr7XL2S81K9uNQu3OXuLmZpZG+rMSTRpWk32u38Vjp1pcX95M22K3t4zJI59AoGTXl1MdUnpT0P2PLPDXLMDH22Z1PaNf9uxX6/e/kdf8AEr43eM/i5c7/ABJrM11bq25LKECKBPpGOCfc5PvXH6ZpV5rV9FZafZz3t3M22O3t4zJI59AoGTX1J8JP2BvEXiYQ33jW7PhyyYBvsMG17ph6E8rHx67j6gV9m/Df4J+D/hPY/Z/DujQWkpGJLthvnl/3pDyfp09qmng6tZ81TT13Ncz46yXIaX1TKqam47KNlFfNb/L7z4U8JfsLeO9c8MXur6q1vocyWzS2unSfvJ5pApKo+DiMH3JIzyK+cZInhleORCjoSrKwwQR1Br9syAwHcV+Z/wC2t8Jm+HvxUl1i0h26P4g3XSFRhUnGPNT8SQ//AAL2rTFYWNGClD5nFwXxtis5zCphMe0uZXgkrJW3Xd6a6vofPX4UfhR+NH415Wp+4h+FH4UfjR+NGoB+FH4UfjR+NGoB+FH4UfjR+NGoB+FfX37PPxI/4THwsNMvZd2q6aBG248yx9Ef3P8ACfcZ718g/jXQeA/GV14D8UWWr2pLeU22aPOBJGfvKfw/UA18xxBlSzXByp/ajrH17eh89neWrMsK4L41rH17fM++MUVQ0HWbbxDpNrqNnKJrW5jEsbr3B/rV8da/m2cJU5uE1Zo/C5RcW4y3RJb3MtncRTwuY5Y2Dqw6gjoa998I+Io/EmjxXC7VmHyzIP4WHX8D1/Gvn7NdD4H8Tt4Z1ZZHJNpLhJl9uzfUf41+gcGcQPJsb7Kq/wB1U0fk+j/zPm84y/65R54L347efkfQFFRQyLNGroQyMMqwOQQe9S1/VUZKS5on5gFFFFUAUUUUAFFFFABRRRQB+dn/AAVi+BEs2h6D8a9BtWk1Tw6y2OspH/y1sXY7HP8AuOxU+0uei18N2N5FqNnDdQNvhmQOjexFfu94s8Lab438M6r4f1i2jvNK1S2ktLq3kGVkjdSrD8jX4T+MPhvqX7Pfxg8VfCzWHeb+y7gzaZduu37VaP8ANG4HupBIBODuHavOxlLmjzrdHvZTifZ1PZS2l+YtFFFeKfXhVLWNYtNCsZLu9lEUK/mx9AO5qn4k8UWvh2FPMDXF3MdsFrEMyStnAAH1r7O/Y5/4Jy6h4s1DT/iP8cbLbCuJ9L8FTL8qjqr3an8/KPJ43/3a7aGGdbV6I8nG4+GGXLHWX5ep5v8Asf8A7DOu/tPahZ+N/iLa3Wg/DGFxLY6USYp9Y6EN6rER1fqeidSw/XHQ9C0/wzpFlpOlWUOnaZZRLBbWlsgSOKNRhVVRwABVu3t0tYY4okWOKNQqIowqgDAAHYVKfrXtxioLlitD4ypUnVk5zd2x1FFFWZhRRRQAUmBS0UAfnD+3r+yzqvw48VXHx++F9iXZQZPFuhwD5biLq90q+v8AfwOMB/75rz/wL440v4heG7TWtJm8y3nHzRt9+Jx95GHYj/6/Sv1XljWaNo3VWVhhlYZBB6g1+WP7Wn7NGqfsf+OLz4o/D6wkvPhbq04Ou6DbqSNLdj/rEHaMknaeik7TwVx9VkecPAVPZVfgf4eZ+d8W8MQzqj7egrVoLT+8uz/Rmt+FVZtIsbjJlsreU/7cSn+YqDw54i07xZotpqul3S3VjdJvjlT9QfQjoR2rS/Gv1uPs6sVNapn8zz9vhpunJuLWjWzuZ0Ph3SoP9XplnHzn5YEH9KuxwxwrtjRUX0UACpPxo/GnGnCO0bEyr1Z/FNsKPwo/Gj8a0MA/Cj8KPxo/GmAfhR+FH40fjQAfhXh3xijOh/G74X69jCTTy6fI3Yb8KAfr5rflXuP415H+094fm1b4Yy6haMVvNFuYtRjK9cKcNg9sBt3/AAGvIzaMpYVzitY2l9zTPp+G6kY5jCnJ2jU5ov8A7eTX5s9c/Cj8Kx/CHiKDxZ4X0rWbdt0V7bJMMdiRyv1ByD7itj8a9OnUVSCnHZnz1enKhVlSmrOLs/VGL4q8G6L420xrHXNOh1C3PIWZfmQ+qsOVPuCK8U1L9n/xR4Hma48AeIPPss7v7F1Y7kx6I/8A+yf9qvoX8aPxry8dlGDzBWrwu+/U9jL87xmXr2dOXNTe8ZK6fye3qrHy7N8VtW8JYh8beEtQ0R92z7VCnmwMfZun5Fq6LSfih4U1pA1trtmC3RJ38lvyfBr32aGOeNo5FWRGGCrAEH8K4nxB8EfA3iZy994asfMPPmW6eQxPqSmM/jX5/iuCNb4ep8n/AJn0cM6ynEf7xQlTfeLuvueq+85yG6huFDRSxyKejIwIP5VJkdc8Vn3n7JngSZ2a1Gp6bu5/0W8PH/fYaqn/AAyP4X3Y/t/xEI/7v2uP/wCN/wBK8OXBuPi7Kz+Z0Rq5LLVYmS9Yf5NmtNeQWsZeaeOJB1aRwoH51zOq/FbwnoysbjXLRyP4bdvOb6YTNbtn+yX4ChYNdR6lqRH/AD93h/8AZAtdj4f+DPgjwvhtP8N2CSLyJJo/OYfRnyR+FdVHgjFyf7yaSM5Y7JKP251H5JJfe23+B4nb/E7xB4yxF4J8H3+qbm2i+vF8qBT9c4P4sK6DR/2ddb8Xzx3fxE8QNdQK29dH00lIh7M3GfTgZ/2q9/jjWNQqBUVeAqjAFO/GvscBwlgsK1Op78vPb7jgrcTSppxy+iqX974pfe9vkkZfhzwvpXhDTItO0ewh0+0j6RwqBk+pPUn3PNXry1S+s57eRd0cyNGynuCMEVN+NH419mqcYw9nBWXY+RdepUq+2qSbk3e7et+9zxX9lW+eLwLqegT8XWianNash6hSdwJ/4EXH4V7V+FeF+GN3w/8A2lPEOkOBFYeKrZb+2z0aVMlgPcnzSR9K90/GvMymT+r+xlvBtP5PT8LH0XEsFLHfWofDVjGa+a1+53D8KPwo/Gj8a9k+VE/CvIfiF+zxp+vak2veGLtvC3iQEv59uuIJm/20HTPcjrk5Br1/8aPxrhxWCoY6n7KvG6PTwOZYrLantMNO3fs12aejR8uS+PfEnw7mFl8QNDlgiDCNNYsV8yCX3OOM4545/wBkV3GheKNJ8SW/naXqFvep3Ebgsv1XqPxFezXVrDeQPBcRRzwuMNHIoZWHoQeteUeKP2Y/BmvTteadFP4c1DO5bjS5dig/7h+UD/dxX5lmHBUrueDl8mfYU83yzHf71B0Z946x+7dfK/oSUVyVx8Gfib4bYHRvGdprluvSHVYSr/TdhifruFU7iT4u6Qf9K8D2WoIOsljeIM/RS5b9K+Kr8PZlQfvUm/TX8jvjgaNbXDYmEv8At7lf3SsdzRXnbeNPiDGxU/DDUyw67ZWI/RKmj1r4o6lgWnw4eAnnN3dqgH/fRWuRZTjpOypS+4v+yay1lOCX+OP+Z31R3N1DZwvNcSxwRIMtJIwVQPUk1yK+A/jF4i2ia70TwxETz5f75wPyYZ+hFa2m/ss2WoXCXPi/xLqXieRefJZjDDn02gkgfQivXwvC+ZYh6w5V56f8ExlRy/Da4nFR9I3k/v0X4nNax8ZdNW9GneHbW48Uau+RHb2CEpn3cA8fQGr+g/A/xP8AEaaK/wDiHe/YNL3CSPQLB8Z9A7A9fxJ5PK17h4Z8G6H4NsxaaJpdrpsOMHyYwGb3ZurH3JNbX41+hZZwfhsK1UxL55dun/BPLr8R08OnTyqlyv8AnlrL5dF8rvzKGh6Fp/hrTINP0qzjsbKEbY4YVCqP8T7nk149rnmeJf2qNAtkO+DQdKkuJR/deTcuf/H469tmlSGJ5JHVI0BZmY4AA6k14h+zyr+LfE3jjx7MxZNVvjaWe8YbyY8Y/DGwf8BNfSY6KdShhaateSfyjr+djmyicoUcZmNV3ai43e7lN2/K7Pcfwpfwo/Gj8a94+ND8KPwo/Gj8aAD8KPwo/Gj8aAD8KPwo/Gj8aAE/CjbS/jR+NILsKT8KXmvJ/EGpeKfjl8Q4PhD8LE+067dg/wBq6srHyNNtwQJGZx93GQCeuSFGWIA87HY6ll9F1aj9F3fY93JsoxOdYqOGoL1fRLuxbfQvEn7XnxST4U+Ap2tvD9u6yeJfEcakxW0IPzKD3JIIC5+duOFDGv1g+FHwq8OfBb4f6R4P8K2K6foumxeXGnBd2Jy0jnHzOzEsT3JrmP2a/wBnXwx+zL8M7Twl4ajMzZ8/UNSlUCa/uCAGlf06YC9FAA9SfWcc81+K47GVcdWdao9X+C7H9X5TldDJ8LHC4daLd9W+rY+ikpa4D2QooooAKjkjWaNkdQ6MMMrDII9DUlFAH5U/tx/sG3/wk1PUvir8ItOa58OysZ9c8K26E/Zc8tPAo/5Z9SVA+TqMrkL8p6Drtn4i09Luzk3oeGU/eRu6ketfv+w3ZB5HvX5o/tuf8E9r7RdT1D4p/BWw/fuTPrPhC3X5Z+cvLbIO/UmMe5T+7XHiMOqyutz1sDj5YZ8ktY/kfIFFY/hvxNa+JbMyQ5injO2a3k4eJu4I/rWxXhSi4Oz3PtKdSNSKnB3TCiisLxNNqN9Npvh3QbeS98Ra5cJY2NrCMuzuwUY98kD8fanTg6klFEVqsaNN1JbI99/YB+Bo/aH/AGif+Er1S28/wR4DdZ03Juiu9QzmJPQhSPMPX7iDGHr9jgBivIv2V/gDpv7NfwU0DwVZeXLewx/aNTvIx/x9XjgGWT6Zwq+iqor16vpIRUYqK6H57VqOtN1JbsWiiitDIKKKKACiiigAooooAb1pQKBiobi4S3heWRgiICzM3QAdTUSkoR5pbDV3ojC8aeJk8N6O8w2tcSfLEh7t6/Qda8Fmme4mkmkcvI7FmZjkknqa2vGXiZ/E2rPPki2j+SFPRfX6msL+VfylxjxA86xvJTf7qGi8+7+fQ/Ucny/6nR5pr35b/wCQUc0fxVl+JfENp4V0W71O9fy7a2jMjHucdAPcnAHua+Ep05VZqnBXb0R9DGMpyUYq7Z5f+0f8SP8AhF/Df9iWUuNR1NCrYPMUPRj7E/dH4+lfJf4Vt+NPFl3428S32r3hxJcP8keciNBwqD2A/qaxPxr+k8gyqOVYONJ/G9W/P/JH7vkuWrLcLGD+J6y9f+AH4UfhR+NH419Lqe8H4UfhR+NH40agH4UfhR+NH40agH4UfhR+NH40age5/sj/AATs/jJ8QLhNatnn8Pabb+bdIrsm93yqJuUgjnc3B/gr9BvhZ8GPDfwbtdQtvDMM1rZ3sqzSQTTtKoYDGV3ZI4x37CuC/Yz+Hlv4D+C+mT5R9Q1j/iY3LqQfvgeWmfZNv4k171zX0mEoxhTTa1P4+4z4hxGaZlWo06j9jF8qjfR8vW22/XseY/tJaHfeJ/gl4s0zS7aS7v57T91BENzyEMDhR3OAeK/KC/0660m8mtL60ms7qJtskNxGY3Q+hU8g1+1mB35ri/iB8G/CHxPtPI8R6Ha6hgYSZl2yx/7rrhh+dLFYX23vRep08H8ZR4bhPD1qXPTk73T1WiWz0e3kfj9+FH4V9mfE/wD4J53ln5l54G1oXa5JGnanhXA9FlAwf+BAfWvlTxl8PvEfw91D7D4j0a80i4ydn2iPCyY6lG+6w9wTXh1KFSl8SP6RynibK86j/slZc38r0f3P9NDK0nWtQ8P30d9pd7cadeRnMc9rK0Uin2ZSDX0P4N/bu8faBo9xYault4gLQskF3KPKmiYqQrMVG1wDg4IyfWvmz8aPxqKdWdP4HY7MwyTLs2SWMoxlbbTVej3/ABJLi4lvLiW4ndpZpXMjyOcszE5JJ9Saj/Cj8aPxrPU9qKUVyxD8KPwo/Gj8aNRh+FH4UfjR+NGoB+FH4UfjR+NGoB+FH4UfjR+NGoB+FH4UfjR+NGoB+FH4UfjVvR9Lm1zVLTT7Ybp7mVYY/wDeYgD+dZzkqcHOTskROahFzlsj6b/ZX8JnTfDF7rsqkS6hL5cWR/yzQkZH1bd/3yK9yrO8O6LB4d0Oy0y3GIbSFYk9TgYyfc9fxrR6Cv5ezbGvMMbVxD2b09Nkfz3mGKeNxVSu/tPT06BWr4W0k65r9naYyjvuf/dHJ/QVlV6d8HdFCrdao46/uY/5sf5frXo8M5a80zSlh7Xje79Fq/v2PmszxP1XCzmt9l6s9QjUKgA6U+iiv7GSsrI/IwooopgFFFFABRRRQAUUUUAFFFFAGF4u0f8AtzQbu0x87JuT/eHI/UfrXz4ylWIYYIOCK+nGXsa8J+I2i/2P4lnKLiC5/fJgcc/eH55/Ovw/xJyvnpU8xgtY+7L0e34/mfZ8OYrlnLDy66r9TmaKKK/n8/QD5I/ab8HnQfGserRLi21WPe3HAkTAb8xtP1Jrx6vtT46+Df8AhMvh/fJEm68sx9qt8DJLIPmX8V3D64r4p/Ov6J4TzD69l8YSfvQ0fp0P2nhrHfW8FGEn70NH6dPw0HUU386Pzr7Q+sHUU386PzoAdRTfzo/OgB1FN/Oj86AHUU386PzoAdRTfzo/OjUB1XdF0PUPEWow6fpVjcajezHEdvaxNJI30UDNV7JoI7uF7qJ5rVZFMsUb7GdM/MobBwSM84OK/Wf4JeB/A3h/wXpl/wCCtLt7axv7dJ1ulXdNKrAMN7nLE+xPHTiurD4d15Wvax8DxZxSuGqMJRpOcp3S6RTXd7/K2vc+RfhL+wJ4g15obzxvef2BZHDfYbUrJcsPRm5Rf/Hj7Cvs34dfBzwl8LNPFt4d0WCxbGHuNu6aT/ec/MfzrtvvUuOxr6Clh6dH4VqfzDnPFGaZ5J/Wqto/yrSP3dfncT6DNJn8a5bx18TvDXw10033iTWLbS4MEr5jfO+OyIMsx9gDXx58V/8AgoNf3U72fgLTVtYFbnUtSTc7gddkQOFHuxJx2Bp1K9Oj8T1Mco4bzPPJWwlJuP8AM9Ir5/ors+7Wz0r4M/be8G/FLxBrLapd2Au/BVgWNsmmsZBCMfNLOuA24j+LBVRxnqT7j+zN+1RYfG6JtI1K3j0vxRbx+Y8CMTHcIMAvHnkYJ5Ukkep5x9ATRLMjI6hkPBB71E4wxVP3ZaHbgcRjODc2U8RRTqQ6S7Pqmu62Z+JlFfVX7bX7PNp4Av7fxj4etlttJ1Cbyry0jXCwTEEq6gdA2Dx2I468fKf5185UpyoycJH9c5Lm9DPMFDG4faXTqmt0/T/gjqKfb28t5cRwQRSTTSMESONSzMT0AA6mui1T4X+MNF09r+/8L6vZ2Sjc089lKiKPUkrgD61naR6VTFUKM1CrUSb2u0r+hzVFFN/OkdQ6im/nR+dADqKb+dH50Ae8/sz/ABO/snUD4X1GXFrcsWs3c8JIeqfRu3v9a+n/AL1fnVDM9vKksbNHIhDKynBBHIIr7R+CnxMT4ieGUM7qNXs8RXSDALHtIB6MB+ByK/GeMsl9nP8AtCgvdfxeT6M/KeKMq9jP69SWj+Lyff5/mejUUUV+UH5+en/Cvxf5ijR7qT5lGbdmPUd0/DtXp9fMcEslrNHNE5jkjYMrKcEEdDXvHgnxSnijS1kJC3UQCzJ6H1Hsa/o3gPiT65RWWYqX7yK9190unqj86z3LvYz+s0l7r38n/wAE6aiiiv2M+SCiiigAooooAbikDelL/OvA/i/46134T/EO11GzY3Wj6lCDLZzMfLaRPlbaf4G27OR17g1w4rExwlP2k17t9fLzMqlRUo80tj3z+dfCn/BUr9nOfx78ObL4peG7Xd4q8Eq0tyEHzXOnZ3Sg+vlnL/7pk9RX138P/iVo3xE037Rp02J1A861k4kiJ9R3HuOK6m6tYb61lt54lmglUxyRyKCrqRggg9QRXRTqU68FODumaU6idpwZ+BWiavDr2l299Af3cy5x3U9CD7g1Bb3Ws+L/ABVaeD/BGjz+JvFl6/lw2dou4R+rOegA6kkgAckivonxz/wTX+JcP7RWueDvAgXSvhjqUo1OHxBcnMen28hO+Ac5aRTlQo5KhCWXJNfof+zP+yd4E/Zd8K/2b4XsftGrTqP7R128UNd3j45y2PlTPRF4Huck8cMGlNuWx9DVzWUqSjTVpdX/AJHjH7Gv/BO/SPgfPb+NvH8lv4t+JMgWWN3G+10puu2EEfM4z/rCOMfKB1P2lx2paK9HbY8GUnJ3Ylc54i8baZ4Z1PS9Pupc3mp3C28EC8scnBY+ij+tP8aeLbHwR4dutXv2xFCPlQfekc/dQe5P+NfIGk+Mb7xl8YNF1fUHJlk1KDaq/diQSDai+wH+NeFmOZxwcoUo6yk18lfc8/EYpUWoLdn3AvSlpq/dFOr3TuCiiimAUUUUAFUNW0my1/S7vTtRtIb+wu4mguLW4QPHLGwIZGU8EEEgg1fooA/JT9pD9nXXP2GfGFz4v8J29zrPwU1a5BvbFSXk0SV2CgZJ5QkgK568I3zbWbc0DX9P8UaPa6rpd1HeWN0geOZDwfb2IPBB5BBr9OPEmmaZrOhajY65bWt5otzA8d5BfIrQPCVO8SBuCuM5zxivw18ZfEPwZ+z/APHzxJp/wn1W+8W/Cvzg88bITHZyliHW3lJ/eKvAVzjeOCWwJD9hkmePAtUa7vB/gfmHFnCMc3i8Xg1ast1/Ml+vmfUfNFZfhnxLpvi7RLXVdJukvLC4XckiH8wR1BHQg8itP86/V4TjUipwd0z+bqtKpRqOnUVpLRp7oWik/Oj860MhaKT86PzoAWik/Oj86AFr5/8A2kPH0+rXVv8ADvQpM319h9TnTkW8HB2n3PU+2B/FXX/Gv4zW/wAObGPTdOC33irUBssrNRu254Ej+ijsO5HpkjyDwT4Vl0OG5v8AU52vde1BvOvLqQ7mLHnaD6D9fyr57GVnjJvB0Xp9p9l29WfpfDeU/Vks0xcdvgi+r/m9F07s7H9lrxM+mx614Av5d13o8rTWm7/lpA5ycfQkH/gftXv9fIXjM33hHXNL8c6QP9M0pwLqIHAmtycMp9sEj8c9q+pvCfibT/GXh6x1nTZfOtLyMSIe6nup9CDkH3FXltT2Llgp7x+HzXT7jl4swF6kczpL3KnxeUlv9+6Neik/Oj8694/PhaKT86PzoAWik/Oj86AFopPzo/OgBaKT86PzoAWik/Oj86APHP2k/Dd22h6X4x0mPdrHhm5W7GP44cjeD6gYUn2DV6b4S8TWvjLw3p2tWLbra8hWRRnO0kcqfcHIPuDWX8UvGml+AvBOp6pqyJNAIzElrJ/y8SMCFjx79/QZPavn/wDZl8d33gnV4vCXiJDa2Gsj7XpZZjsikbrFz03ccZ4OO7V8zUxFPB5ja+k0ubyeyb7XP0HD4DEZtkPOo60JPl/vResku9nr82fVdFHNJ+dfSn58LRSfnR+dMBaKT86PzoAWj8KT86PzpAL+FFJ+dH50DuxaKT86PzpiFopPzqtqWpW+kWFxe3cywWtvG0sskhwFUDJJ/CplJQXMy4QlUkoQV2zyz9pbxzJ4X8CnSLBs61rz/YbZF+8EbAkb8jt+rj0rB/Ze8bxWmkSeANSjSx1rSWkaJeguY2YuXX1ILflg+uOAt9Wn+LXxAu/Gl0rLpdtm00i3ftGMgvj1OSfqT6Cp/GPhW51Ga01nRZ2sfEent5ltcIdpbHOxj6fX1PYmvj3LEVarzGnqloo949X6t6o/bKeUYanliyeu7Tl7zl2n0T8lsz6zorzH4M/Gm1+JFk9hfqum+KLMbbzT2+XdjgyR56r6jqPpgn0386+ow+Ip4qmqlN3T/rXzPyDH4CvlteWHxEbNf1dd0+gtFJ+dH511Hni0Un50fnQAtFJ+dH50ALRRzXk+p+IvFfxw8fJ8K/hDB9u1+bI1HWd22202EHDuZBnGM8tyc4VQWIFebjsdRy+k6lV+i6v0PcyfJ8VnWIWHw0dOr6Jd2P8AE3ifxL8WPHcHwn+FFv8A2l4tvsi91BG2w6bCCBI7vj5cA8t2yAMsQK/SH9lP9ljwz+yv8P8A+xNH/wCJjrV4yzavrs0YE99Nj/x2NckKmTjJJyxYlf2V/wBlPwr+yv4FOjaKTqWtXhEura9cRgXF7L+u2MZO1MnGSSSSSfbeADzX41mGYVcwre0qbdF0SP6oyXJcNkeGVCgrt/FLq3/W3YfRRS15Z9CFFFFABRRRQAUUUUAFFFFAHwd+2z/wTvh+Jl9efEb4UpDonxAQGa80xcR2usep7BJjzyflc/ewfmr85tL16dtUvND1qxm0PxLYSNBeaZeIY5I3U4YYPP4dR+tf0EelfMH7YH7C/hb9qDTTq1oyeGPiJaIPsXiC3THm7R8sVwBy6dg33l7ZGVPNWoRrLXc9DCY2phZaax6o/Ku6uYrK1luJnEcMal2Y9ABya+tP+CWv7O8vjPxRffHjxJZ4tIGk0/wxbzKeoystyPXHzRg/3jJ/dFfN/hX9lH4r/EL49ab8E/FWjTaBPC/2zWNXQboW05GGZ42A2sGPyrjq5AO3DAftn4N8I6V4D8L6V4d0KzSw0jS7dLS1tovuxxoMAe59SeScmscNh3SvKW51ZhjliLQp/D+pvUUlLXeeKFFFFABRRRQAUUUUAFJS0UAR59sV5d8VPF25m0a1fgc3LL+YT+prq/HXixfDGmt5ZBvJhthX09WPsK8KkkeaRpJGLu53MzHJJPU1+Mce8SfVaTyvCy9+S959l29WfX5Fl3tZfWaq0W3m/wDgCUUUV/Ox+iCdOa+Vv2lPib/b+r/8I3YSZsbGTNy6niWUfw/Rf559BXrnx0+Jw+H/AIaMNrIP7Xvg0dsveMfxSEe3b3I9DXxq8jSOzuWZmOSxOST61+s8G5J7SX9o11ovh9erP0LhXKvaS+vVlovh9e/y6BRTfzo/Ov2TU/Ux1FN/Oj86AHUU386PzoAdRTfzo/OgB1FN/Ouj8G/DvxL8Qrw23h3Q73V5VOH+zxkomf7zfdX8SKaTlojCtiKWHg6laSjFbtuyXzZofD/4weMfhddCbw3rl1p6Zy1ru3wN67o2yp+uM+9fWfwv/wCChdnc+VZ+OdHaykwAdS03MkRPctEfmUf7pb6V4xZfsOfFi6hDyaTZ2jYz5c18m76fKSP1rm/Fn7KnxR8HwtPd+Fbm6t16y6e6XP5qhLD8RXdTeIoq6TsfmmaUeEc/nyVqtP2j+1GST/B6+jufpv4N+Inhz4haeL3w7rVrq1txua3kBK56Bl6qfYgGulr8XNG1zWfBurC50y9vNG1KE7fMt5GhlUg8g4weo6Gvpj4Y/t+eKPD/AJVp4vsU8R2YIBuoAIblR3JA+R/phfc130sfGWlRWPy/N/DTG4ZOrls1Vh22l/k/w9D9C+OKzNe8M6V4osJLHV9OttSs5Bh4LqFZEP4MCK4P4Z/tGeA/iskaaJrUa37ddPu/3NwDjOAjfe+qkj3r05X3HjkfWvSjKNRXTuj8lr4fE5fV5K0ZQmujTTR8bftAfsV+CtL8M6x4p0LUJvC6WFvJcS2zAzW7BQThQTuUk8DkjkcV8J8195/8FCPij/ZvhrS/A9nNi41Jxd3qqeRCjfIpH+04z/wCvgv86+dxahGpywVj+r/D+pmOIyr6xmFRzUm+S+6S033d3fe46im/nR+dcJ+mjqKb+dH50AOopv50fnQA6im/nR+dADqKb+dH50AOopv50fnQA6va/wBl3wedW8WXGuSrm302PbHx1mcEfou78xXiX519v/Bfwb/whXgHT7SRdt5Mv2i54wfMcA4P0G1fwr4ji7MPqWXunF+9PRenX8D5DibG/VcE6cX709Pl1/y+Z3dFFFfzyfjIscbSSIiDczHAHqa+iPDWkjQ9DtbIAZjUbiO7Hlj+ZNeRfDPQ/wC1vEUcrrmK0Hmtn+9/CPz5/CvcfTmv6E8N8r9nQqZjNay0j6Lf+vI/PeIsVzVI4eL21fr0/AfRRRX7YfHBRRRQAUUUUAFFFFABRRRQAUUUUAN9K4f4raH/AGloP2qNcy2p39OSp+8P5H8K7jOPyqC4hS5heN13I6lWB6EHgivJzTAwzLBVcJPaSt6Po/kzpw1aWHrRqx6M+Z+1H8OK0fEOkvomsXVk3Iif5G9VPKn8sVnd6/i7EUKmFrToVFaUW015rQ/Y6VSNWmpx2eojLujK+1fD3xj8Ft4I8eX9miFLOZvtFtxx5bknA/3Tlfwr7ix82a8Y/ac8EnXvCMes28e660tiz46mFsBvyOD9M19fwlmX1HHqnN+5PR+vRn13DmO+p41Rk/dno/Xp+P5nyd+NH40fhR+Ff0KftwfjR+NH4UfhQAfjR+NH4UfhQAfjR+NH4UfhQAfjR+NH4UfhQAfjR+NH4UfhQAn4192/8E/vi4uoaLf+A9Qn/wBIsS13p+48tEx/eIP91ju/4GfSvhP8K2fCPi7V/Auv2+taFePp+pW4YRToAcblKnggg8E9RW9Gq6M1I+V4myOOf5dPCbS3i30ktvk9n6n63/ED4q+FvhjpZvfEesW+nRYJRGbMknsiDLMfoK+OPi9/wUA1PVPNsPAVj/Zdufl/tO+VXmYeqR8qv1bdx2FfJuveIdT8UanLqOr31xqV9Jy89zKZHP4nt7VQ/CuurjZ1NI6I+JyPw3y/AWq4/wDe1Puivl1+enkaPiDxJqvivUpNR1jUbjU76T7891KZHPtknge3Ss78aPwo/CvO3P1unShRiqdNWS6I7X4KeI7rwj8WvCep2jskkepQo2P4o3cI6/irMPxr9dJtWs7WFXnu4YeM/vHA/nX4rKxVgVypByCDjFXtH0XUfEmpxafpdlcahfTNtS3t4zI7H2Artw+JdFOKV7n5pxbwfS4hrwxU6/suRNN2vdb73Vran6W/tZeI/DerfAnxVYtq2ny3TQLJFD9oQyNIjqw2rnJPHavzE/Gvsr4K/sC3d4YdS+Ic7WkOdy6PZyAyH/rpKOB9EyfcVwH7ZPwEt/hN4stNX0KzFr4Z1NAiQxj5LeZFAZPowG4Z6nd6VriY1Ki9rKNjxeDcflGT4iWR4XEOrKbb5rWjeyXKnd3el7rTzPon9iX4J6T4X+Hlj4xu7SO51/WFaVJ5UDGCDJCKnpuA3Ejk5A7V9OyW0U0bxtGrKwwRt4I9K8F/Yu+IVh4z+C+k6bFOv9p6In2G6t+jKAT5bY9CmOfUEdq9/r18OoqlHlPwniari55xiXi2+dSa16JPS3la1j87f24vgZp3w717TvE+hW62emavI0VxbQqFjiuANwIA6Bxk49VPrXy3+Nfc/wDwUS8caf8A2D4d8JwyLLqT3X2+VVIJjjVGRcjtuLnH+4a+GPwrwcVGMazUD+oOBcRisTkVGeLbctUm93FOyf6eiD8aPxo/Cj8K4z9AD8aPxo/Cj8KAD8a6b4d+OLv4f+J7bVbY74x8lxDnAkjJ+Zfr3HuBXM/hR+FYV6NPEUpUaivGSs0Y1qMMRSlSqK8Xoz9CNB1q08R6Pa6jYyie0uEEkbj0PY+hHTHtWgM4r5N/Z4+LB8KaoNB1KbbpN4/7p2PEMx9T2Vuh9Dg+tfWWe/av5rzzKamUYp0nrF6xfdf5o/B81y2eV4l0ZaxesX3X9bhWn4a8QTeHdUju4iWX7skeeGXuKzKOK8fDYirg60a9GXLKLun5ng1aUa0HCaumfSWl6nBq1jDdW7+ZFIu5T/Q+9WznceK8S+HvjJvD179muX/0Cduc/wADf3vp617ZG4mQOpyrDINf1xw1n1LPsGqq0qR0kuz7+jPyfMcDPA1nB6xezJaKKK+uPLCiiigBuK8h/aZ8MnWvh617GuZ9MlW49yh+Vh+oP/Aa9ezVPWNNh1jSrywuV3QXULwuvqrAg/oa48XQWJoTpPqjKrT9pBwfU+A/DviTUfCmrQalpdy9rdwnIZejDurDuD6GvsX4S/Fmx+JWk87bfWIAPtNpn8N6eqn9Oh9T8a69o8/h/Wr7TbgbZ7SZoX+qnGfoak8OeIb/AMK61bapp07Q3du25WHQjup9QRwRX5hl2Y1ctq8ktYdV+qPmMPiZYeVnt1R+hPWgYrkPhr8QLT4ieG4dSt8Rzr+7uIM5MUg6j6HqD6Guvr9VpVIVoKpTd0z6qMlNKS2YUM22ivL/AI/ePj4K8FyxW0vl6lqObeDBwyrj53H0HGfVhUYitHDUpVZbJE1Kipwc5bI8J/aB+JTeNPFDadZy50jTnMabTxLL0Z/f0Htk964v4cx+Z4+8OLnGdQgH/kQVztdl8HbFtQ+KHhyFRkrdrL+CZc/+g1+Re2njMbGpPeUl+ex8lzyrVlKW7Z91L90U6kX7opa/ZUfYhRRRTAKKKKAG59awvGfjPRPh34X1LxH4j1O30fQ9PiM91e3TbUjUfzJOAAOSSAASawfjH8ZvCfwF8C33izxlqsemaTbDCg/NLcSH7sUSdXc+g9ycAE1+N/7Qn7RXjD9svxUmoa552gfD6zlL6T4bjkOH7CWYj77kfxdgcLgZJyqVI0480jejRniJckFqdz+1Z+234o/awv7vwv4NkvPC3woicxTzZKXWs4PV8fdjPaPp3bJwo8U03Q7HSdOFjbW0aW2MMhGd+epb1z71bggjtYUhhRY4kG1UUYAHoKkrw62IlWfZH2mEwVPDR7ye7Oc0DXdc+ButS6t4fVr7w9O2690l2OAP7y+hA79u+RX1j4D+IGi/EfQY9V0W6E0JwJIm4khbujr2P6HtmvnGuZis9Z+HuuHxH4Ll+z3P/Lzpx5huF7jb+fH5YPX7bh/iWpgGqNf3ofl6H5PxpwBRzqLxeCXLVX3PyZ9r/jR+Nec/CX426L8VbIpEf7P1uFf9J0yY4dSOpUn7y/qO+K9G/Cv2zD4mliqaq0ZXiz+RsZgcTl9eWHxMHGcd0/61XmH40fjVLVNa07Q7fz9Rvrawh/56XMqxr+ZNeVeKv2pPCGjyPa6MZ/FGp52pb6dGTGT7yEYx7ruqK2Mw+HX7yaX5/dub4PKcdmDth6Un520+b2XzZ7ETgZJwK8R+J37RENjcSeH/AARGmveIH+RriP5re29WLdGIz9B3PY+feIdd8ffFjdHrN4PCugsfm06wY+bKvpI3fj14/wBmtLw94Z07wvZi2062WFP4n6u59Wbqa8mWIxGN92knCH8z3founqz9AwHDuFy9qrjpKpNbRXwr1fX0WnmZXhfwa+m3k2savctq3iK7O6e9lO4gnsue2OM/yHFdTRRXdQoU8PBQgrL+tX5nvVq068+eb/4C7Lsjz/4s3cl9DpXhu3cpNq1wqSFe0SkZJ/Ej8jWv4C8WTfs/+Jvsty0s3gfVJBljl2spv73uPX1A9Rziw41v40Tsy5TSLIKnHG98c/k5H4V3eo6dbavZTWl3Es1vMu142HBH+NeHHDyxVWpiacrTjK0X6bp+TZ7GIlRjh4YKvHmpzjeS63eqa80rWPouzvIb+2hubadZ7aZBJHJGwZXUjIII6gipvxr5P8HePNa+AN2LO7WbWvAksmQw+aaxJPJH+z7dD7E8/TnhrxPpXjDSYdT0a8hv7KUfLJC2cH+6R1BHcHkV7uEx0a96c1y1Fuv1XdH43nGRVsrl7SHv0ZfDJbej7M1Pxo/Gj8KPwr1D5cPxo/Gj8KPwoAPxo/Gj8KPwoAPxo/Gj8KPwoAPxqlrWtWPh3SbrUtRuo7WytUMks0hwFA/z071m+NPHWifD/R31LW7yO0t14RTzJK391F6sa+QvjR4/8QfFXRZ9VvBJonheBlGn6dn57mQnAd/XjJ9ABx3J8TMMzhg4NU1zTtt2Xd9j7LIOG6+cVYzqe5SvZvv5Lu/yOg1PxRP8e/Gjavco0fhTSJDHYWbj/XP3kcdz0OO3A9c6vjPwnD4u0o27N5F3EfMt7hfvRyDoR7etO8D6GPDvhXTbEDDxxBpP99vmb9Sa3K5cLg1Kg/rC5pT1fr2+XQ/TataOHqxp4T3YU9EvLv5t7vudH8CfjJJ4mQ+FvEzfZfFtguz5+BeRgf6xT3bHJ9eo749m/GvlHxd4NTxF5F7aXDadrdmQ9rfQkhkIOQCR2/l27g958K/2gvtV5F4Y8cquk+IEwsV42Ft7v0O7orH8j2weK1w+Klg5LDYp6fZl38n2Z8ZnmQLE3x2XR85wW67tLqvLoe5fjR+NA6A4o/Cvf3PzPbQPxo/Gj8KPwpgH40fjR+FH4UAH40fjR+FH4UAH40fjR+FVtT1S00Wwlvb+5hs7SFd0k0zhUUe5NRKSguaWxcITqSUIK7ZZZgoJZsADJJ6Cvl74sfESX4y643hPw/Oy+FrOQHUtQj6XDA8Roe6gjj1PPQDKfED4sar8Zpp9B8KtLpvhQNsvNVZSklyO6IOoU+nU98Dg2NC0Kz8N6bFY2MIigjH1Zj3Zj3NfO1as8yl7OnpS6vv5Ly8z9YybJo5PFYrFq9b7Mf5fN+fZdPUtWVnBp1nDbW8YhghQIir0AHap6KK9WMVBJLY9SUnN8z3OY8VeChrF1Dqem3Umk69bHdBfwkq2R0DY6j3/AKcV2nw+/aOewuotB+IcI0jUxhItUVf9GufckcKemT06529KpVS1bRbHXrNrTULaO6gb+GQZx7g9j7ivOqYWcKjrYWXLJ7ro/Vd/M0rRw2PorDY+HNFbNfFH0fbyZ9JW9zFeW8c8EqTQyKGSSNgysD0II6ipPxr5H0nS/F3w1kabwXrrNZ5ydJ1E+ZEe5256H3GD713WkftUHSmWDxr4ZvdHkGA13Zr5sBPr1yB9C1aRzRU/cxcHB99196/U+JxXCOJi3PASVWPZaS+af6XPfvxo/GuE0L46eA/Eag2fiWxRv+ed0/2d/wApMZ/CurtPEWl36hrbUrO4B6GKdGz+Rr06eKoVFeE0/Ro+SrZdjMO+WrSlF+cWv0ND8aZNcR2sMk00qxQxqWeRyAqqBkknsKyfEXjLRfCmlz6jquo29nawrudncZ+gA5JPoK+WPHnxO1746XMllp/naF4LR8Mek17g/wAXt7dB3yenkZpneGyylzzd5dEfTcO8J4/iDEKnSi4wW8mtF6d2dL8SPj9bePvFmn+CdC8Qw+GPD19eJZ6l4tuUcxwqzYYrtGdgGcnjPqByf14/Zj/Z58Cfs7/Day0fwNHFdQ3ccdzda5uWSbU3KgiZnHBUg5VV+UA8dST+Li+F9LXRf7K+yR/YsYMeOc/3s/3vfrXtf7Jv7Z3iX9kbVbXwx4pkufEfwjuJtqNgyXOjlj96P1TPJj6Hkrgkg/jGIzepmdZ1Kr16LpbyP6swfDFLh/CxpYWOn2n1b7vufszS1heDfGGi+PvDOneIfD2pW+r6PqEQmtry1fckin+R7EHkEEHkVu1BYUUUUAFFFFABRRRQAUUUUAFFFFABRRRQAzy1379o3Yxuxzj0p9FFABRRRQAUUUUAFFFFABSUtJQAwZ9MVR1jVoNFsJbu5fZHGMn1J7Ae5q5JIlvGXchVUZLE8CvD/H3jBvEuoeVAxFhCcKP75/vH+lfHcTcQUshwbqPWpLSK8+/oj1stwMsdW5fsrdmJ4h12fxBqUl5MeW4ROyL2ArPoo61/JGIxFXFVZV60uaUndt9Wz9XpU40YKEFZIKzPEviCy8LaJd6rfy+TaWyF3bufQD1JOAPc1pM2PYDrXyN+0H8Vz401n+x9Ol3aNYvyyniaUcFvdRyB+J7ivcyLKambYpUlpBayfZf5s97KctnmeJVJaRWsn2X+b6HAeOvGV3488SXerXh2mQ7Yoc5EUY+6g/zySTWB+NH4UfhX9KUKMMPTjSpq0UrJH7xRpQoU1SpqyWiD8aPxo/Cj8K1NQ/Gj8aPwo/CgA/Gj8aPwo/CgA/Gj8aPwroPh/wCD7rx/420Xw7Zg/aNRukgDKM7FJ+Z/oq5Y+wql72iMK1aGHpSrVHaMU232S1Z7R+yv+y5L8ZLs67r3mW3hK1kK7Uba9446op7IP4m69hzkj9FfDfhfSfCOkw6do2nW+nWMIxHBbxhVHvgd/fqaZ4P8K2Hgnw1p2h6XAtvY2MKwxxgdgOp9STkk9yTXMfFz43+Gfgvo6X3iK7eOSbK21nAu+acgZIVcgYHGSSAMjnkV9LRoww8Lvfqz+N89zzMOK8fyU+ZxvaEF29Fu+rf6HoXP+TS7c9q+cPhb+2z4c+KXjSy8NWugavaXl6xWCRkjdOASS21sqAATnB6V9H5FdFOpCqrwdz5jMMtxeVVVRxkHCVr2fbueR/Gz4CeAfiVo95e+I7KLT7mCJpDq9vtimiCrksz4wwAHR8jivyu1SO1g1K7jsZnuLJJnWCaRNryRhiFYrk4JGDjNfe37enxo/wCEb8LweB9Mn26hrC+ZeFesdsDjb7F2GPoretfM3wm/ZV8V/GbwXP4h0G70+NIrt7U2967xsxVUYspCsP4sc46GvFxcVVq8lOOq3P6D4ExE8nyh4/Na7jRm0oJvRb6rtd/LS541HI0MiujlHU7lZTgg+oNe4/C/9sX4hfDfyrae/HiTS1PNrqbF5Avokv3h7Z3AelY/j/8AZY+I3w20O61nWNFiGk2uDNdQXUbqoLBQdu7dgkjt3ryT8K4P3lCXVM/T50sn4kw7vyVobaWdn6rZ/czs/i98TL34u+P9T8T3sf2ZrllWK237xDGoAVAeM8cngck1xv40fhR+FZNuTuz28Nh6WEoww9GNoRSSXZLRB+NH40fhR+FI6Q/Gj8aPwo/CgA/Gj8aPwo/CgA/Gj8aPwo/CgA/Gj8aPwo/CgA/Gj8aPwpPwoA9B+Bvgs+NPiDYxSIXsrP8A0qfjghSNqn6tgfTNfa/pjpXkf7Nngr/hG/BH9pTRlb3VSJju6iIcRj8clv8AgVeuYO3Hev534rzL6/mEowfuQ0Xr1f3n4hxFjvruNkov3YaL9X94vajtRWr4X0dte1y1tB/q2bc5/wBkct+n86+VwuHqYqvChTV5SaS9XofJVakaNN1JbLU9Z+GGif2T4dSZ12zXR808c7f4R+XP412NRwxiONVUbQBgD0p9f2jluBhl2DpYSntFJf5v7z8bxFaWIqyqy3bH0UlLXqHOFFFFABRRRQAUUUUAFFFFABRRRQAUlLRQB5h8X9C8yK31SNeUPlS/7pPyn8+PxFeW45Br6R1jTYtW064s5R8kyFD+NfO2oWMmn3s9rN8skTlW/Cv5r8Qso+qY2OOpr3am/qv80fovD+K9pRdCT1j+TK9QX1jDqFnPazxrLBMjRyRt0ZSMEH8KsUlfksZOEuaJ9am07o+BfHnhWbwV4t1HSJc4t5T5Tf34zyjfipH45rA/Ovp39qbwN9u0m08S20eZrPEFztHJjY/Kx+jHH/Aq+ZK/pvIsxWZYGnWXxbP1R+95LjlmGDhVfxbP1X+e/wAxv50fnTqK+gPbG/nR+dOooAb+dH506igBv50fnTqKAG/nR+dOooAb+dH506igBv50fnTqKNQG/nTo42lkVEVndjhVXkk+gFetfBv9mPxn8ZJo57K0/szRC2H1S9UqmO/ljrIfpx6kV95fBn9lPwZ8H44rqG2/tjXVA3apeqGdT/0zXog69OfUmuyjhalbXZdz864g44y3JL0oy9pWXSPT1ey/F+R8ifBb9iPxX8QvI1HxIX8L6I2GAlTN3Kv+yh+5kd29uDX3P8MPgn4R+EemCz8O6XHbSMMTXknzzze7ueT9BgDsBXeBcDA6Uo+UV7lHDU6Oq1fc/m7PeLMzz+TWInyw6Rjovn3fqHr3FcJ8aPhlZfFj4e6p4dvAqtPHut52XJhmXlHH0PX1BI71ofED4oeGvhjo7al4k1a3023/AIVdsySn+6iD5mP0FfD3xp/bs1/xcLjTPBcMnh7S2BQ30mDdyj1XGRH+GT7ilXrUqcWp636D4d4fzbNMRCtgI8qi0+Z6JNefX0R4JoviLxX8EvG102m3k+ia5p8r206ryCVbBR1PDrkdwQeDXrt1+3p8ULnT2tkk0m2lK7ftMVmTID6gMxXP/AcV88XV5PfXUtxczSXFxMxeSaVizux5JJPJNR187GrOGkG0f1niMhy/MHCrj6EJ1Elrb+tOydy7rmvaj4m1a41PVb2a/wBQuG3y3E7FnY+5/p2xVD86dRWZ78IQpQVOmrJbIb+dH506ikWN/Oj86dRQA386Pzp1FADfzr6w/Z7+LQ8V6WugarNnV7RP3UjnmeId892Xv6jB9a+Uat6Tq13oOqW2o2UzQXlvIJI5F6givns7ymnm+GdGeklrF9n/AME8TN8tp5ph3TeklrF9n/k+p+hfIb2pdvzZrivhT8SLX4keGo7xdsd9FiO6tweY39R/snqPy7V2v3s1/NuJw1XCVZUaqtKLs0fhNajUw9SVKqrSjowr034Y+OPuaRfSe1vIx/8AHD/T8vSvMunNKrFWDoSrDkEdRXr5HnNfJMZHE0dejXRrqv8AJnk47B08dSdOXyfZn092o/CuG+HnjYa9biyunxfRL1J/1ijv9fWu5r+uctzLD5rhY4rDSupfen1T9D8nxGHnhqjpVFqh1FFJXrHMLSN0paKAPkr9qHwidI8ZQa1CmLfVIvnYdBMgAP5rtPvg14tX2v8AHfwb/wAJh8Pb5IozJeWQ+124XqWUHcPfKlhj1xXxRX5Rn2F+r4tyS0lr/n+J8rjqXs6za2ep3Xwf+I03w68WQ3LOx0y5IivIuxTPDAeq5z+Y719uW9xHdwRzRMJIpFDo6nIYEZBFfnTX1f8Asx+PTrvhmXQbqTdd6ZjysnloT0/75OR9Ctepw7j3Gbwk3o9V69UdeXYjX2Uvke1t6mvi74/eMj4u+IV2kcm6y07NpCO2VPzt+LZ59AK+sPiF4iHhXwXq+q7gr21uzRlunmH5U/8AHiK+CJJGmkZ3JZ2JZmPUk966uJcU4wjh4vfV/oa5lUtFU111G16v+zPp5vvilazAZFpbyzH2yuz/ANnFeUV9H/skaGfL17WGTgmO0jf6fM4/VK+Wyel7bG012d/u1PKwceevFf1ofR9FFFfsR9eFFFFADPTivL/2hv2iPCP7NPw9ufFXi68KRAmKzsYSDcX02MiKJSeT6k8KOTSftEftDeFP2Z/hzd+LvFV0RGuYrLT4SPPvrgglYowe5xyeijJNfjR8TPiV4s/ab+IUnj7x/IMcrpOhoT9n0+DOVUKep6Ek8k8nsBlUqRpx5pHVh8PPEz5If8MTfFz4t+Mv2rvHg8Y+PHNtpVuSNG8NxMfs9nETkEj+JjxuY8sQOigKKYAXAAwBS0V8/VqyqyvI+4w2GhhYcsfv7hRRRWJ1hRRRQBzmv+ETe30WraVdSaTrkJDRXkDFSSP72OfbPX61g6f4z8WX2uPpXinxvrejyscR4mbypB7OGAH5Y+hr0Gs7XNBsfEVmba+gWVP4W6Mh9VPY17OBzKrhJJPWHVXa/JnzOaZFhswTqKKVTo7J/mmLF8IdDmuPtWoTX2szNyXvLksW+pGM11mm6NYaNGY7GzhtEPUQoFz9cda8rs9W174XkRzCTXPDgPDdZrcf4fp9K9M0DxJp3iexW7025W4j/iXoyH0YdQa/ZsoxmXYuPNh0lPquv39T8LznA5jgZ8mIbcej6fdsjUooor6k+UCiiihjOB8BDzvHHje4PJ+0xQj/AICGB/pXfVwPgD9x438bW54P2qOUe+4Mf8K76vKy3/d9d+Z/mz1cyv7fy5Y/khskaTRskiK6MMMrDIIPYiuQh8K6t4J1STWPAupNpdyxzLp8h3W83sVPA6nr0zwRXY0V14jC0sQlzLVbNaNejOKliJ0k4rWL3T1T9UzQ8LftS2drKmn+O9KuPDd/0+1RI0ltJ7jGSPw3D3r2jQ/EeleJbVbnStSttStyM+ZazLIPxweK8AvLG31C3aC6gjuIW6xyoGU/ga5K4+FGlR3n2zSLq+0G7GSsthMy4P07fQEVzRljsPomqkfPR/fszxsVkOV4181NujLy1j92jX3s+vfxo/OvlOwvvil4eATT/HK6hCOianbiTP8AwIhm/I1qp8Uvi9arh4/D1523bGGffqK1/tKUf4lGSfkk/wAmeFLg+u3+5xEJL1af3NH0v+dH518zyfFD4vXS4QeHrLPfYzEfqayb+X4l+IuNU8dvaRZ5j0yARfhlQp/PNH9pSl/Doyb80l+bCHB9a/77EQivJtv7kj6V8R+MdE8IWrXOs6ra6dEBn/SJQpP0XqT7CvFvE37UE2tyPYfD7RZtWm+6dTvVMdvH7gHBP4kfQ1wtj8J9Et7w3l8bnWbxjuaa/mMhJ9SOh/HNdfb28VpCkMESQxIMKkahVA9gKyk8bidJtU4+Wr+/ZHvYXJMrwL5pXrS/vaR+5Xb+bOStfBF1rmsHXfGGpP4g1Y8qsh/cReyrwMD6Ae3es34qFL7UvCmkuu6O6vw7r2KpgEf+P16HXn3jICT4meDFPIBnb8dv/wBauPGYelh8LyQW8km927tXuz63A151sQnLaMZWS0Ssnay2R6DRRRXvrY8J7hWV4i8M6d4oszbX8Cyj+CTo6H1U9q1aKzqU4VYuE1dMulUnSkpwdmjnPDvjnx38HlWFA3jLwzH0t5CRc26+itycDjjkey17N4E+Png3x8qx22prp+odGsb8iGUH0GThj/uk155WF4g8DaL4ly17Yo05/wCXiP5JB/wIdfxzXnRoYnC/7tO8f5Zfo90YYvA5dmjbxMOSb+3Gyv6rZ/gz6mHPej86+R9O8P8Ai/weV/4RbxrfWtugwlpfYmiA9AGBUD/gNdBD8YPi3o+1J9L0PXFHWSPdGx/8eXn8K2WZThpXoyXpqvw1/A+Xq8H1JO+FxEZrzbi/uat+J9MfnR+dfPMf7R3jaFcT/DkSt6xakoH/AKCajuP2h/iBdKRZfD+3tm7NdXwcD6gba0/tWjbSMr9uV/5HAuEczvZqKXfnjb87/gfRX51DeXlvp9u9xdTx20CDLSyuFVR6knpXzPcfEb4u6/GR9q0fw4jcEwReY4+m7eP1rzPX9J1Gbxzptn431y/1zT7xT9nmedljWXP3SuTgduMdRXHXzecYpwoys2leWi12vu/wPawfBUqkrYjER0V7Ru3p22X4n0N40/ac8O6NM+n+HIZvFmsE7VhsgfJU+rSY5H+6CPcV5Vqmm+J/ilfJfeOL/wAuyRt0WiWTFIo/97B5PXnJPuOldDpOhWGhW/kafZw2sfcRqAT9T1P41fp/VauIfPi58y/lWi+fV/M+jwtHB5ZpgadpfzS1l8ui+RDa2sFjbx29tEkMEY2pHGMKo9hU1FFepGKgrRFKTk+aQUUUVRIUUUUAFIyhlIYZB6g0tRzTx20LyzSLFEgyzuwAA9SamXKo+8VHm5vdMXUPAfh7VMi40i1Yt1ZIwjfmuDXn3jfwv4E8Iw7Ht7hr+QfubK2uHLsT0zknA+v4ZrQ1z4mXviC6fS/CEPnOOJdSkXEcY9Vz/M/gDS+GfA9tokzXt1I2patJ80l3NyQT1256fXrX5tnedYChenQgpT72Vl/mfqGQ5BmGKaqV5uMO12cp4Q+F5upPt2sxGKFjuisS5JA7bz/T8/SvT440hjWONFRFAVVUYAA7CnUV+U1q868ryP2fC4SnhYctNfPqwqO4t4rqF4Zo1licbWRxkEehFSUVidnxaM7L9mf9pzxR+xj4q3Q/aPEHwuv5g2p6Kz7pLQngzQZOFYZ57MBhsHDD9k/hv8RvDvxb8F6Z4q8K6pDrGh6hGJYLiE/mrDqrKeCp5BBBr8OJI1mjZHUOjDDKwyCPSur/AGcf2j/En7GHjR9R05J9Z+G2pyg6x4fD5MJOB58OfuuBj2YDa38LL7GGxXP7ktz5LMMv5L1aK93qux+49Fct8OfiJ4f+LHgvS/FXhXVIdW0PUohLb3MJ/Aqw6qykEFTyCCDXU16R8+FFFFABRRRQAUUUUAFFFFABRRRQAUUUUAFFFFABRRRQAUUUUANo96PxrgPiN43GjRNYWUn+mSL8zKf9Wp/qa8fNMyoZThZYrEO0Y/i+iXqdWGw9TFVFSprVmR8TfHHnM+kWUnyA4uJFPU/3B/X8q82xjNDfOQx5NHua/kbOs4r53i5Ymu9HsuiXRI/V8Dg6eCpKnD5+bCgZpM/NiuF+L3xMg+G/h0zArNqVwClpAT95sfeP+yvU+vTvXmYTC1cZWjQoq8pOyPXoUamJqxo0leUtjh/2ivi1/YFk/hvSp8alcp/pMqHmGMj7v+836D6ivln86talqFzq19cXl3M091cOZJJH6sxOSar1/SeS5TSyjDKjHWW8n3f+R+7ZTltPLMOqUdX1fd/5dhv50fnTqK949ob+dH506igBv50fnV7RtHvPEGr2emafC1zfXkywQQqOXdjgD8zXZfFT4F+L/g5eJF4h04rbS/6q+tyXt5PYNjg+xwfaqUZNXS0OGpjsNRrww1SolUndqLertvZHn/50fnTqKk7hv519E/sH6XFqHx8t5pOWstPnuY/947E/k5r54r3L9i7xTH4Y+Puiid1jj1KKWwLMcfM67kH4uij8a3w/8WN+6PleKYVKmSYuNLfkf5a/gfqH+lfmH+27rGoaj+0JrlteswtrGGCG0U5wIjCrkj1y7uf07V+nme+a8E/aC/ZU0r43a3o+sC8bTNQtnSG7kC7hc2wbJTrw4y21vfB7Y+gxdKVWnaG5/L3BWcYTI80+s4xe7ytXtezdnf8AC3zPOv2Cfgv/AGHoFx481OEre6mpgsFkHKW4PzOPQuw/JR619S+M/FVh4J8M6jrupyiGysIGnlf/AGVGcD1J6AdyRV7SdLtdD02106yhS3tLWJYooYxhURQAoA9AAK+KP2/vjR589p8PdMuMiMrd6o0bd+sUJx7fOQf9ipdsJQ03/UujDE8bcQXle03d/wB2C/4GnqfKnxM8fX/xQ8c6t4l1E/6RezFljzkRxjhIx7KoA/Cv0n/ZC8IyeD/gN4bguIzFdXUbX0qsMH96xZcjt8pWvhb9mP4C3/xo8cW7TW7r4Y0+VZNQuWBCyAciFT3Zu+OgyfTP6mQW6W8KRooRVAUKOgA6CuXA05NurI+48R8zw1KjQyTC2tTs3bpZWS/N/ceNftkaimn/ALOfixnOGlWGFR6lp0H8sn8K/LSvvb/gol42j0/wfoHhaOT9/qNybuVQekcQwMj3Zxj/AHDXwTXLjpc1bToj7bwzwksPkrqyX8Sba9FZfmhv50fnTqK84/Whv50fnTqKAG/nR+dOooAb+dH506igBv50fnTqKAG/nR+dOooAb+ddP8N/B7+OvGWnaSobyJH3zsP4Yl5c59ccD3Irmq+pP2XPAv8AZPh648Q3MeLnUD5cBYcrEp6/8Cb/ANBFfN8QZistwE6t/eei9WeDnWP+oYKdRP3novV/5bnt9rbx2tvHDCgjijUIiKMBVAwAKloor+aJScpczPwgT+I16x8ItB+z2c+qSL8058uPP90Hk/if5V5jpOny6rqFtaRDMkzhB7e/4V9F6bYx6ZYwWsI2xwoEX6AV+veHeUfWsXLMKi92novV/wCSPjuIcX7OksPF6y39EXKKKK/pA/PQooooAKKKKACiiigAooooAKKKKACiiigAooooAZjdkV5L8XtA+z3kOqRr8k37uX/eA4P4jj8K9a7mszxFo8eu6Pc2b4BkX5WP8LDlT+BxXy3EmUxzjLamHt7269V/Vj0cvxTwmIjV6bP0PnSlp91byWtxJDKuySNijKR0IODUdfx3OEqcnCSs0fr8ZKa5kUda0m31zSrrTrpPMtrqJopF9VYYNfBvi/wzceD/ABLqGj3QPmWspUNj76dVb8QQfxr9AP4q+fv2pvAf2qxtvFNqn7y2xb3e0cmMn5G/Bjj/AIEPSv0Hg3NPqeL+q1H7lT8/+Cfa8L5h9UxXsJv3Z/n0+/Y+aPwo/Cj8aPxr95P2MPwo/Cj8aPxo1APwo/Cj8aPxo1APwo/Cj8aPxo1APwo/Cj8aPxo1APwo/Cj8aPxoAPwr6P8A2JfDHgTxf8QLvT/FNgt9q6xifTIrlswPt++DH0ZwMMM5GAxxxmvnD8a1vCvie/8ABfiTTtc0ucwX+nzrPC+e4PQ+oIyCO4JrSlJU5qTV0eHnmAq5ll1bDUZuE5LRp2s+m3R7PyP2at4YrWMRxIsaKMBVGAAO2Km7Vxnwx+JGm/EzwHpniixkVLW6h3SqWB8mQcSIx9VYEfr3rxj40/tveFfAPn6b4aCeJ9bXKFoXxawt/tSD72PRfzFfUSrQhBTb0P4vwuS5jj8XLB0KTlUTs12a0d3svmfROveItO8M6bPqOq30Gn2EC7pLi5kEaIPUknFfH3xq/b8t7Uz6Z8Pbb7VMPlOs3kZEQ94ozy31bA46GvlD4nfGXxb8XdSN34j1aS5jVi0VnGdkEPsiDjpxk5J7k1xX4149bHSlpT0X4n77w/4bYXBqNfNn7SX8q+FevV/gvU1/FHi7WfG2ry6prupXGqX8n3prh9xx6DsB7DirHgnwHr3xF12HSPDulzalfSc7Yl+VF/vO3RV9yRXsvwF/Y58S/FZrbVdZ8zw94aYhhNKmJ7hf+mSHoD/fbjngNX6BfDn4WeHPhXoceleHdOjsYRjzJPvSStj7zueWP1/Soo4Sdb3p6I9HiDjnL8ig8HlqU6kdLL4Y+tu3ZfOx4H8F/wBhfw54V01rrxoI/EWtXETIYBkW1tuGDtHBdhk/MenYDGa+OPjt8Ib74MfEC90O5DyWLHzrC5YcTQknaf8AeH3SPUemK/XNs183ftzeG/DOrfCCXUdauY7HVrCQHS5sZeSRsbogOpDKOfTaG7V3YjC01SvBWsfm/C3GWYyzpPGzdSNZqLXZ9GktrdbdD82vwo/Cj8aPxrwNT+pg/Cj8KPxo/GjUA/Cj8KPxo/GjUA/Cj8KPxo/GjUA/Cj8KPxo/GjUDpPh/46v/AIe+I4NTsiTH924tyflljzyp9/Q9jX2/4X8TWPi7QrXVdOl862uF3Ke6nupHYg8V+fn416N8GfivP8N9c8u4ZpdEumAuYhyYz0Eij1Hcdx+FfA8UcPrMqX1igv3kfxXb1Pi+IclWOp/WKC/eR/Ff59j7SoqCxvoNStIbq2lWeCZBJHJGcqykZBBqevwKUXTlyvc/HdU7MltbqaxuI7iB2jmjYMrL1Br3HwX4yi8TaeCxWO9iAEsf/sw9j+leE54qO4hFxDJFvkj3jG6NirD6EV9nwzxLX4frtpc1OW8f1Xmjw80y2OOp6aTWz/Rn1ECDzkZoXHNfDOteIPF3hO8MK+ItVELcxyLeSbWH0z19am0/45eONNYGLxBcSgfwzqkoP/fQNf0Hh+LMJXgqii7Ptr/kfjFbFvC1ZUa8GpI+4KdmvlDR/wBq3xHaug1HTrK/jH3vLDQufxyR+lejeHf2pPC+qMsWow3WkSn+KRRJH+a8/wDjte1RzvBVnbns/PT/AIBcMZQn9q3qezMoZSCOOlfD/wAZvBJ8DeOr60jj2WNwftNt6eWxPyj/AHTkfgPWvsvQvFGleJrX7TpmoW9/D3aCQNj2I6g+xrz79oP4fnxl4Ne7tY9+paZuni2jLPHj50H4AH6r71hnOFWOwvPT1cdV5kYykq9K8dWtT47rsvhD4sbwZ4/0q+aTy7V5Ps9znp5T8En6cN+FcbS/zr8xoVZUKsai3TufM05OE1JdD6t/aq1wWfgex09Xw99dAlfVEG4/qUr5Rr1P4xeLm8V+F/AcrvulXT3MnvIGEbH8TGTXllepnGIWKxbnHayt9yZ1Yyp7Sq2ttBV619u/BHwz/wAIr8N9Jt3XbcXCfapuMHdJ8wB9wu0fhXyn8JPBreOfHWm6cyb7RX8+6yOPKXkg/Xhf+BV90ooVQAMAV9BwzhX7+Jl6L9T0Mtpb1X6D6KKK+/PdEriPi98WvDnwO+H2r+MvFd6LHR9Pj3HAzJM54SKNf4nY4AH54AJrrL6+t9Ns57u7mS2tbdGllmlYKsaKCWYk9AACc1+K/wC1v+0ld/ti/FdhZyyxfC3w3M0Wl2rAqL+YcNcuP9rsD91cDgs1ZzmqcXKRvRozrzVOG7OO+LXxe8TftX/Et/Hvi8NbaRCWj0HQA26GzgzkH/aY8Fmxlj6AKBUpFUKoAGAOABS189VqyrS5mfeYbDQwtPlj8/MKKKKxOoKKKKACiiigAooooATgjBGRXH6p4De1vv7U8N3R0fUhyVTiKT2I7fy9q7Git6Neph5KdN2Zy4jC0sVB060bowdA+LH2e6TTPFNqdIv+guCP3Envnt+o9xXokciTRq6OrowyGU5BHqDXG6po9nrVqbe+t0uIj2ccj3B6g/SuTh0PxF4DkMvhy7OoadnLaZdHOPXaf8MfjX6ZlXFzVqWNV/P/ADPyTOOC2r1cC/kewUV53a/HDRVs5G1KC606/i4eyaMsxPop4/XFZN9rviXx7mOBG8PaK33mb/j4mXv9B+XXqa+8ea4eUV7B88nsl+vY+Bw+RYyrV9nKHLbdv+tS9o+q2lv8atTht7qOZb61CsEbIEqAZX3OFJ/GvTK8P17QLfwTFpOsabAQ2m3KvO2ctIjEBtx/T8TXtdrdRX1rDcQsHhmQSIw6FSMg1nlspxlUo1UlK/Np2ev4M6c+wLws6bvdcqV/Nf8AAJaKKK90+UCiiigAooooAKKKKACiiigArzz4h7rXxt4KvRwv2p4Gb/e2gD9TXodcF8aItnhGO+SRYp7K7imQnqWztwPfnP4GvMzNf7LKS+zZ/c0z1Msf+1Ri/tXX3pr9TvaKq6ZfR6nptreRcx3ESyrj0YZ/rVqvRhJSipLZnnTi4ycXugoooqiAooooAKKKKACiiigArE8YeF7fxdok1jN8kn34Ze6SDof89jW3RWdSnCtB05q6ZrSqTozVSDs0cR8P/F8908vh/Wh5Gu2Xynd/y2QdHHqcfn1rt65bxv4Hj8UxxXVtL9i1i1O62vE4IIOdrY6j+X6VleFviR/pzaF4kC6drUJCb2IEU3oQegJH5549K8mjXlg5KhiXptGXfyfmevVoRxkXiMMtftR7ea7r8jvqKKK9o8MKKKKACisHxN440fwjDu1C6VZcZW3j+aVvov8AU4FcHdeIfFfj75bCM+HdHb/lu/8Ar5F9vT8MfU14WYZ1hMuT9pK8uy3/AOAe/luR43MpJUoad3sdb4u+JWk+FG+z7mv9SPC2dv8AM2e249v5+1cZJouv+P5luPEc7WGm53JpducZ9N3v9efpW14c8F6Z4ZXdbxebdEfNczfNIfx7fhW9X5JmvEmJx94QfLDsv1P2jJuE8Nl9qlb3plbT9NtdKtUtrSBLeBOiIMfj9as0UV8ffm1Z96koqyCiiigYUUUUAFNkjWaNkdQ6MMMrDII9KdRTA7f9lf8Aaa1f9jL4g5lNxqXwr1u4Uappqku1jIePtEQ7MBjI/iUYPIUj9o/DfiLTfF2g6frej3sOo6VfwJc2t3btujljYZVgfQg1+D93aQ39rLb3EaywyKVdG6EGvor/AIJ3/tTz/Afx1b/CDxlfs3gnXLjOgahcN8thdO3+pYnpHIxHsHIPAdiPawuI9ouSW58dmWB9i/a017r/AAP1sopM0tegeGFFJuo3D1oAWim7hS7h60ALRTdwpdw9aAFopu4etG4etADqKb5i+tHmL60AOopu9f7wo8xf7w/OgY6iomnjT70ij0ycUxr23T708a/VwKVw5X2JqBVRtUtF+9dQge8i/wCNYPijxrZeH9PMkc0dzO2VjjRwct6nHQCuLF4yhgaMsRXklGKu2bU6NSrNQhG7ZH468aReGrHy4ir38o/dp/d/2j7fzrxGe4ku7iSWV2eWRizMxyST3qXUtQn1S8kurmQyTSHJY/y+lVv51/KPE3EVbPsTzfDSj8K/V+p+o5bl0MBT7ye7FooqpqmqW+j2NxeXkyW9tChkkkkOAqjvXx0IOclCCu2e0k5Oy3M/xh4tsPBWg3Oq6i+yCJeFH3nY9EUdyTXxB468aX/j7xFcarqDYZ/lihU/LDGPuoP88kk1v/F74pXPxK13chaLSLUlba3bgn1dh/eP6Dj1rgfxr9/4YyBZZR9vWX72X4Lt6n7Jw9kqwFP6xWX7yX4Lt/mH4UfhR+NH4193qfZB+FH4UfjR+NGoB+FH4UfjUlvIkU8bvGJkVgzRsSAwB5BI55o1E9j7Z/YP+A5hjPxF1q2w8gaHSI5AOF5DzfU8qvtu9RX2Rrnh/T/Eml3GnanaQ31jcLslt50Doy+hBrxH9nj9p7wX8StIsdBt408N6xbxLDHpErAIVVQMQvwHAA6cNx07176pGMg/jX1GHjTVNKDv3P4q4qxWY182qV8dF05p+6n9lLaz/VbvU+GPjx+wfNZtc6z8O2a4h5eTQ53+Zf8Ari56j/ZY544J4FfHV/p9zpV9PaXtrNZ3UDFJbeeMo6MOoZTyD7V+1pIryf40fs3+EvjVZsdRtBZauq4h1a1AWZPQN2df9lvwx1rkr4FS96n9x91w34jYjB8uGzW9SHSX2l691+PqflF+FWNPvrjS7+2vbSVoLq3kWaKVDgo6kFSPcECvS/jP+zf4u+Cd2zala/btGZtsWrWikxNnoH7xt7H8Ca8s/GvFlGVN2krM/ovCY3CZph/a4eanCXbX5f5pn6xfs7/Guw+NfgK11OKSOPVrdVh1CzUjdFKByQP7jfeU+hx1Br1Wvx2+GPxT1/4SeJodb8P3fkzL8ksD8xTx5yUkXuP1HUGv0W+Cv7WHhD4vQ29o9zHoXiEjDabeOAXbHPlucBx+TcdK97DYqNVKMnZ/mfy3xdwVisnrzxOEg50Hrpq4+T8uz+89xb0rwvxJ+xv8OfFfjK78R6pZ6hc3V5MZ54TfP5cjk5JP8QHsGAA4Fe5+YrYw2adnNd8qcanxK5+d4PH4vL5SnhakoNqzabV18jH8N+FdJ8H6PBpWjWEOnafbjEdvboERfwHf361a1bVrXQ9MudQvZ47azt42llmlOFRVGSxPoAKZrevad4d02fUNTvIbGyt1Lyz3EgVUUDqSa/Pr9q79rH/hZqzeFfCcskPhlH/0m7OUa+IPAA6iMHnnliBnA4rCtXhh4+fRHv5BkGN4kxihC/Le8pvZd9er7LqeR/H34rTfGL4m6pr5LLY5+z2MTH7kCE7eOxY5Y+7GvO/wo/Gj8a+YnJyfM+p/Z2CwdLA4aGGoK0IJJLyQfhR+FH40fjU6nYH4UfhR+NH40agH4UfhR+NH40agH4UfhR+NH40agH4UfhR+NH40agH4UfhR+NH40AbvgfwrN428Vafo8G5ftEn7yRR9yMcu34AGvvLS9Og0nTbaytk8q3t41jjQdAqjAH5CvD/2XPAP9m6PceJruMefejyrXI5WEHk/8CYfkvvXvPavwPjHNPrmL+r037lPT59fuPxnibMPreL9jB+7DT59f8gHSgcUDip7K0lvruK2hXMkrhV+pNfB04yqzVOCu3oj4yUlCLlLY9D+EXh8yTTatKvC5iiz6/xH+n4mvVazdD0mPRdLt7OIDbEgGQOp7n8Tk1pCv7F4dyqOT5dSwy+K15ebe/8AkfkGPxTxeIlV6dPQdRRRX0x54UUUUAFFFFABRRRQAUUUUAFFFFABRRRQAUUUUAFIelLRQB478WvD32PUotTiX91cfJJ6BwOD+I/lXAV9FeJNHj1/R7izkAzIvysR0YdD+dfPN1byWd1JBKuySJijKexBwa/mDjzJf7PzD61SX7urr6PqvnufpOQ4z6xQ9jJ+9H8uhERzmqet6Tb67pd1YXaeZbXMTROvqpGDV371FfmUJunNTi7NH1UZOLTT1R8A+MvC9x4N8TX2kXIO62kIRyMeYh5Vh9Rg1jV9P/tQfD8alo8HiW0izc2IEVztHLwk8N/wFj+TH0r5gr+mcizKOaYKFZfFs/Vf5n71k+PWY4SNX7Wz9V/nuFFFFfQHthRRRQAUUUUAFFFFABRRRQAUUUUAbtn478Q6f4XuPDdrq91baHcS+fLZRyFUkbAGWx1GAOOnA4rCor2n9mv9nCb49ardyS6rDpuj6fIguvLYNcvuBICJ2BwfnbjrgHBrSMZ1Wox1Z4+NxWCyXD1MZWtCK1k7bt6dN2zzTwT4D1/4ja5FpHh3TZtSvZOSkQ+VF/vOx4VfckV96/AX9ibQ/AP2bWPFhh8QeIEw6Qlc2ts3UbVP32H95hj0Hevcvh18KfDfwr0RNL8N6bFYwcGSQDMkrf3nc8sfr07Yrsdor3cPg40venq/wP5n4m4/xmb82HwV6VH/AMmfq+i8l94xI1jVVVdoXpinc881BdXUdnbvNM6xRRglndgqgDqST0FfIvx8/bpsdB+06L4AMeqaiMo+rsN1vCf+mY/5aMPX7v8AvV2VK0KKvJnweU5Ljs7r+xwdPmfV9F5tn2CHHrXnnxa+CHhX41abDbeIrWWWS3DfZbqCZo5IC2MlccHOB1BHFfm/4L/aZ+IXgvxVPrkfiG61F7mbzbu0vnMkM/GOVP3TgAArggADoMV+jnwR+NOj/G7whFrGllra5iPl3tjIcvby4yVPqD1Ddx6HIHPSxFPE3g0fUZzwtmvCcoYyM7pfajfR9n28u58GfH79kbxF8HVm1bTmk17wwpJa6jjxLbDPHmqO3P3xx67eBXglftZd2kWoW8lvcRLNbyKUkjkUMrqRggg9Qa/M39rn4Br8HPGqX2lQlPDOrsz2yKDi3kHLRZ9Ocr7cfw15uKwvs/fhsfrPBHG082n/AGdmLXtbe7La9t0/P8zwWiiivMP2sKKKKACiiigAooooAKKKKAPZfgL8Zj4PvU0PWZz/AGLO2IpXPFs5Pr/cPf0PPrX1gkiyKrqwZGGQQc5r86q+gPgD8bDYtb+GdduM25xHZXUh+72ETH09D26emPynirhv2yljsJH3uqXXzXmfm/EeRc18ZhVr9pd/NfqfTFFIDuGRS1+MbaH5kUdW0m21qye1uU3I3Rh1U+oryHXNCuNBvWgnGVPKSAcOPWvaxwKo6xpFtrli0FymR1Vx1U+or6HKs0lgZ8k9YPddvNHxuf5DDNKftKelSOz7+TPEKK0Ne0ebw/qP2W4Iyw3Rv0Ei+orPr9RpzjUgqkHdPY/C6+Gq4ao6daLjJdGWtP1S80e6S6sbqazuUOVlgcow/EV6/wCCf2nNc0Ux2+uRLrNl0Mowk6j69G/EZPrXi1Fejh8ZiMLK9KbX5fcKnWqUneLsdr8SLDRbzUJNd8NTrJpV42+S1xsltJDyUZf7pOSCOO3auKpcmkrCtUVWbna1+23yM5y5pc1rFm4vpbq1tYJGLJbKyR89FLFsfmT+dVqKzNc146KkZhKm7yGQMoYDB6kHgj2NOjTlXmoR3Z14PCVsfXjQoq7l/V35I+zf2cfh8fCnhVtVvIimo6oFk2sOY4R9xfxzuP1HpXsXv3r86v8AhqT4m7do8TMoxji0gH/slQt+058TGUj/AISmYfSCIf8AslfqmFxFDC0Y0oJ2R+qUuF8TTgoKUdPX/I/RzIor83m/aU+JTAj/AISu6H0jj/8Aiaib9or4kSKVPi2+IIxxsB/Ra6vr9Pszb/VvE/zr8f8AI3P+Cqn7RV5ouh6X8FvC90Yda8TRi41maMkGDT8kCPI6eYVbP+yhH8dfB+k6XBounwWVsuyGFdo9T6k+5PNVrzxhqvxX+Kfi7xtrt/Nql7Pc/YYLidtzeVEAqgeg2qn61qVhi6rnJR6I2y3CqjFzerf5IKKKK4D2gooooAKKKKACiiigAooooAKKKKACiiigDK1zwxpviKLbfWqSsBhZBw6/Rutcs3h3xH4T50e7GrWC9LO6++o9FP8A+r6V31Fd+Fx2IwcuejOxw18HRr6ta91ucJH420vWIZ9M1eKTSZ5FMckN0No5HZv8cVt/CXXns2ufC19KrXNkd9rJnIlhPPHrj+R9q0tW0Ow1yHyr61juU7bxyPoeo/CuKvPhbPpd9DqPh7UGt7m3ffHFcElR7BvT2I5zX2eF4ol7WnUrL3o6Nrqnun+h8ZnPD88Xh3Tjr1T6pntdFeY23xY1HQ2EXijQprUZx9rsxvjP4Z/r+FdrofjHRfEij+z9RguHxnyt22Qf8BPP6V+o4TNcHjEvZVE322Z+JYrKsZgm1WptW+42aKKK9U8gKKKKACiiigAooooAK8k8cXg+IHi2PQoXJ0rTSZLyRTw8vQKD7cj/AL69K6H4ieOJNL2aLo/7/XLwbRtP/Hup/jb0OOn5/XP8MeH4vDelrbK3mTMd803d3PU14OKksbP6tH4F8T/JH3/DuVy5vrdVafZ/z/yJvg/qzw2N94cu2/0zS5SEyeXiJyCPxz+BFeiV5B4ojufDesWninT498lt8l5Ev/LWE9c/T/A9q9T0nVLbWtNt760kEtvMoZGH8j7itcBUdNPCT3jt5ro/keZxBl7wuIdaK92X59S5RRRXsnyYUUUUAFFFFABRRRQAUUUUAV9Qv4dLsbi8uX8uCBDI7egAzXjPh/w/D4yttS1jV4PMk1KcyR9miQZC7T2/wArd+JGsyeKtYh8JafJ+4VhLqMyHhVByE+v9ce9aU11Y6HZoss0VpbxKEXzGCgADAAzXzlaVPF1m52cIXWuzb3+5H6hw5l7oUXXqLWe3p/wTCs5vFXgfC2Uo8QaSvS1uDiZF9Fb/APX9K6PSfjBoN4/k3/n6PdjhoryMgZ/3h/XFctcfEaC4ma30WxuNYn9Y0Kxj6nH9KqzeD9f8YbG1y4g0+1zuFrboHcf8C7H8T9K+fxWcUMs0w9Xm/uvVfJ9D2cRw7QzGTlCDUu60+/oeha58T/Deh24kfUY7uRhlIbNhKzflwPxNclceJvF/jb5dOtx4c0xv+XibmZh7ccevAH1rQ0LwPo3h9le2tFadR/r5vnf6gnp+GK36+Sx/FeLxS5KfuryPXy3g3CYVqdf3mczoPw/0zR5ftMwfUb8nc11dHc271A7fz966aiivi6lSVR80ndn39KjTox5acbIKKKKzNgooooAKKKKACiiigAooooAKx/FXh+PxJo8lqTtnX54JR1Rx0Oa2KKuMnFqSInBVIuEloz6X/Z+/bs+KPirwPFp19r6PrGihbG68+1heVwowkjErklgpyT1Kk969Jk/aw+KLEkeI1Qf3VsLfH6x18HeA7xvCfxxsfL+W01+2eCVc8GRRkH6/Kv8A30a+k61r1KilzRk7PXc1y7CYarSaqUouUXZ6LXs/meryftT/ABPdix8UMCf7tnbgfkI6gk/ab+Jkjbj4puAf9mCED9Ery+iuT21T+Z/eewsDhFtSj9y/yPSm/aQ+JTtk+K7wfRIx/wCy1G37RHxHdsnxbfj6FR/SvOaKPbVP5n94/qWG/wCfcfuX+R38nx7+IczZbxdqY/3Zdv8AKq8nxu8fTNlvF+r5/wBm7YfyNcRRR7Wf8zGsHhltTX3I7CT4xeOpGyfF+tg/7N9KP5NUUnxa8byHLeMNe/DUph/7NXKUUvaS7lfVaH8i+5HSzfErxdcMGl8Va1JgYBk1GZsfm1VZvHHiO4IMuv6pKRwC95Icfm1YlFLnl3NFRpR2ivuNObxPrE+PM1a+kx03XLn+tQS6xfzY8y9uJMdN0rH+tU6KXMyvZwXQna+uW63Ep+rmmtdTN1lkP1Y1FXQ+C/Bd9401QWtsNkC4M9ww+WNf6n0Fc1fEww1KVatLljHVthyx7EngvwjqHjbVUtrcusCEGe4bJWNf6k9hX0v4f0Gz8NaXDYWUeyGMdTyznuxPcmmeG/Ddj4V0uKxsIvLiXlmP3nbuzHua1a/nziLiGpnFXkg7U47Lv5sOVBRRSMwUEnpXxq10RQ2SRIY3kkdUjQFmZjgADqTXyR8d/jK/je+fRtJlK6Fbt8zrx9pcH7x/2R2H4+mNn4+/Gw608/hvQ58WCnZd3UZ/1xB5jU/3Qep7/Tr4RX7Rwpw39XUcdi4+89k+nmz9P4dyL2dsbilr9ldvN+YUUUV+qH6MFFFFABRRRQBZ0rSrzXNStdO0+3kur25lWGG3jXczuxwFA+tWfEnhnVfCGsXGla1YTabqMDbXgnXaw9/cHsRwa+2P2G/2ef7LsY/iHr1t/ptyn/EpglXmKNhgzYP8TDhf9nJ/ir6D+MHwH8L/ABo0X7JrlnsvIlIttRhAWeAn+63ceqnIP15r0qeClUp819T8bzHxGw2AzZ4RQ56MdJSW6fW3dLZ/gfknHI8MiyRsyOp3KykggjuD619U/Af9uTWPB5g0jxx52u6QMJHqC4N1AP8Aa/56L9fm9z0ryj43/s6+KPghqRGoQG/0WR9ttq1up8t/RXH8D47H8Ca8srkjKph56aM+3xWDyjizBKUkqkHtJbr0e6fdH7LeEfG+i+PtFh1bQNSg1KwlGVlhbOD6MOqkdwQCK3yc9OTX47/DX4seJ/hLrQ1Lw3qclm5I823b5oJ1H8MiHgj36jsRX378Cf2xvDPxUjt9L1jy/D3iRgF+zzP+5uG6funPc/3W55wN1e5Qxkanuy0Z/OnEnAeOyXmr4e9Wj3W69V+q/A9/1PS7TWLGa0vbeO6tZlKSQzKGR1PBBB4Ir45+PH7CEV99o1r4d7bSfl5NFlfEbd/3TH7p/wBluPQr0r7RVt3PrTjXVUowrK0kfHZRnmPyOt7bB1Ld10fqv6Z+K+t6FqPhvVJ9N1Wym0+/t22S29whR0PuDVAZUgjgjnNfrd8XPgL4T+M+l+Rr1iv2xFKwajb4SeH6N3Gf4TkV8G/Er9i/4geCdcFvpGnyeKNLlfbBeWQGRk4AlQnKH35X3rwa2DqU3eOqP6X4f49y7N4Kni2qVTqpfC/Rv8mcf4R/aU+JfgaCODSvFl8LZAAkF3tuFCjsBIGwPpXYXH7cfxYuLZok1ezgZhgSx2Ee4e4yCP0r6YsP2E/BupfDbR9M1NJrLxNBAPtGrWMhy8hJZgVbKsoLYHAOFHIr5i+N37Ifir4N6Zda39qtta8PQsoe8hPlSRhmCqXjY9yQPlLfhVSpYmjG93byZwYLNuD87xboyoxVRysuaKXNro09teievkeYeNvih4s+I0wk8R69e6sFOVimkxEp9VjGFH4CuX/Clorz+Zy1Z+s0MNRwsFSoQUYrolZfcgooopHQFFFFABRRRQAUUUUAFFFFABRRRQAVv+A/CFx458VWOkQbgs0mZpFH+rjHLN+A/UisCvqn9mP4f/2H4dk8Q3cWLzUhiHcOUhB4/wC+jz9AtfOZ9mayvBTq3996L1Z4WdZgsuwcpr4npH1f+W57Jpumw6Vp9vZ20YitreNYo0HRVUYA/KrVFLX8zzm5yc5bs/B223didK9F+Enh/wC0XcmrSodkPyQ57sR8x/AcfjXA2NnLqF5FbQrmSZwij3NfQ2g6TFomlwWUI+SNcE+p7n8Tmv1LgHJfr+O+uVV7lLX1l0+7c+Uz7Gewo+xi/el+XX7zTpaKK/pw/NwooooAKKKKACiiigAooooAKKKKACiiigAooooAKKKKACiiigBuPWvI/iz4d+zXyarEv7ub5JcdAwHB/Efyr1ys3XNJi1rTLmzm5SVcZ/unsR9Dg18vxHlEc6y+phn8W8X2a2+/Y9HL8U8HiI1Vt19D5yoqfUrGXS76a1mXbLE5Rvw7/jUHav48q05Uajp1FZrRrzP16E1OKlHZle+sYdSsp7W5jWWCZGSRG6MpGCD+FfC/xI8Fz+AfGF7pMgYwKfMtpG/5aRN90/XqD7g1939RXkn7RXw9/wCEu8J/2paRb9T0wNIAo5kj6uv4Y3D6H1r7bhPNv7Pxio1H7k9H5Po/0PreHcy+o4vkm/cno/J9GfIlFJ+FH4V/QR+2C0Un4UfhQAtFJ+FH4UALRSfhR+FAC0Un4UfhQAtFJ+FH4UALXoXwJ+L1/wDBf4gWWuW+6SxY+Tf2q9JoSRuH+8PvD3HoTXnn4UfhVRk4NSW5x4zCUcfh54bER5oTVmvJn7SeHtesvE2i2eq6bcJdWF3Es0M0ZyrKwyDXHfFr44eFfg3pJvNe1BRcMpNvp8JDXE5HZVz0/wBo4A9a/Pr4V/tZeK/hL8O7/wAL6bFDc+ZIXsbu5JY2W7O8KnRgT8wBOASeDnFeR+I/EuqeLtYudV1m+uNS1C4bdJcXDlmPt7D0A4FezPMFyLlWp/PmX+GFaeOqLGTtRi/dtvJdPTs/PbuerfHP9qfxZ8aJpbPzW0Xw3u+TTLaQ/vBzgyvwXPtwvA4714xSfhSqjSOqIpZ2OFUDJJ9BXjylKo+aTuz98wGXYTKqCoYSChBf1d935sK+w/8AgnToesf8JN4n1hN8eg/ZktnyDtln3hlx6lV3Z9N49aw/gJ+w/rHjT7NrXjYS6FoxIdNOA23VwP8Aaz/q1Pv83sOtfefhXwnpPgvQ7XSNGsYtO062XbHBAuAPf3J6knknk16mEw0+ZVJaJH4vx3xjgquEqZTg2pylpJrZWffq9OmiNv6V4H+254ch1z9n/XLiRAZ9Okhu4WPYiVVP/jjvXvnIr5g/b1+IVt4e+Eo8NrIPt+vTIohB+YRRuJHf6blRffd9a9TENKlK/Y/GeGKdarnWFjQ+Lni/knd/gfnTRSfhR+FfKH9wi0Un4UfhQAtFJ+FH4UALRSfhR+FAC0Un4UfhQAtJzR+FH4UeQH0p8BfjiLxYPDXiG4AuFAjs7yQ/fHQRuf73oe/Tr1+hP4eua/OcZUgjgjpX018Cfjr/AGstv4d8Q3A+2gBLW9kP+u9Ec/3vQ9/r1/HeKOGeVyxuCjpu4rp5o/LeIcg9nfF4Rabyj280e/UtJS1+SH54ZHibwzY+KtMeyvYtynlJB9+NuzKexr568VaTrvw/1L7LcStNbMf3E5GUkX8eh9Rnivpus7X/AA/Y+JtNlsb+ITQt0/vKezKexFfX5Fns8sn7Ksuak91280clfC0cQuWtBSXmrnzVb+NHHE9uG94zj9DWjB4ssJPvs8X+8v8AhmqXjz4f33gm+xIDPp8h/c3Sjg/7LejVym73r9vo4fBY6lGtQd4vZpnzOI4TyyvrGLi/J/oz0SPWLGT7t1F+LAfzqzHPHIMpIrj/AGWBrzLcPWjcPUUpZTD7M2eHU4Gov+HWa9Umeg6trEOlW+5iGlYfJGOp/wDrVwl1dSXkzzStudjk1XNxH/FKv4tTDeW68meMD/fFehhcHDCrTVvqfUZNkVDJ4PlfNN7y2+S7Iloqu2pWi9bqEfWQU06tZL/y9wf9/BXfdH05aoqodYsR1vIP+/gpP7bsF/5fIf8AvsUXQPXQ+XPB8J8N694i8NXf7u+tb6SRVcYMkZxhgPpg/Qiutrtfid8OvDfxEaK8GpjStbtxiHUbYjdgdFYcbh+II9a8pvND8e+GcqF03xPbqeJreYRyY9w239Aa9ByhWfMpJPqmfIypVcG+RwcorZrXTzW+h0NFccvjDX4ji48G6iuOpjy3/stK3jbVm/1fhDVmP+0hH/stL2U/L70Z/Wafn9z/AMjsKK45fEniy64g8G3CN286XA/UCrcNr8QNQwBYaXpanvcSl2H/AHyTS9nbeSXzQ1X5vghJ/J/qdNSdOvHasa1+G/ia+XOq+NobJO62FoWOPqQmK4/wPoq6l4o1HUVv7rU9OsZTDaz3bEmVum/GTjjnH+0PSrjTg4uSne3YidarCcYyptc3dr56HpVFFFc52BRRRQAUUUUAFFFFABRRRQAUUUUAIyh1KsAynqCMiuY1b4caHqjGQWv2KcnIltTsIP06fpXUUVpCpOm7xdjGpRp1VapFNHHQ6X4y8N4/snXF1K3Xpb6guT9Nxz/MVY0X4w6hJp73upeGrs2Mchie+sVLxK4xkHPA6j+Kuh1C5+x6fc3H/PKJn/IE1e/Z/wBcn0H4a2kaQxuLiaWYs+cn5tv/ALLX0eF4ix2Dp8yqNpNKz1/M+UxHCmXY+uqShytpttfIq6T8VPDGsKNmqR27947rMRH4nj8jXUQ3EVzGJIZElRuQyMCD+Io8RaR4f8U5OpeGtMnlP/LZYikn/fakH9a4K9+DGlLcGfRr7UNCkzkLbTlkH0z83/j1fTYbjpbYiH3HzOM8N6sbvDVL+v8ASPQaK85bwv4+0lh9g8T2+oxL0W+hwx9icN/OiTxN8QNL4u/DFrfqOPMs5evvjcT+lfT0OLcsrbycfU+NxPBWb4f7HN6HorMFUkkADkk1554o+JjXFw2j+F1XUNRb5Xul5ht+2c9CR+X16VwniDxB4m164ZPENpqunaV1NvY2pVT7Mx6/jn6VpaH448K6Tai3tlk0+MdQ8DEsfUkZyap51Sxz5KVRQh3bV36djuwHDPsZKeM37f59zd8NeF00JZbieVr3VLj5p7qQ5Zj6DPb+dbtYMPjrQJlBXVIB/vEr/MVaXxRoz8jVLP8A7/qP616tCrhacFGnONvVH3EVGCsjTeNZEZHUMrDBVhkEelcjpupXHwq1Rsh7jwxdvlgBua1c9x7fz+vXoY9e02bPl6havjrtnU/1ouL/AE26heKW5tZYnGGRpFII/OpxHs6tp05pTjs/0fkznxWGp4yk6VVXTO7s7yDULWO5tpVngkXckiHIYetTV4jDqF18OJpLvRb6DUNGY7ptNluBlM90Of8APcGvQdB+KHh3XLMT/wBoxWcg4eC6cRsp/Hg/hW2HzKlUfs6zUZLpfR+aZ+T5hkuIwc7wXNHo1+p1tFc3N8RvDEP3tbsz/uybv5VmXXxm8J2+QmoNcMP4Yrd+fxIArqnmGEp/FVj96PMjgMXP4aUvuZ29FedL8arG8YrpujatqMn92KAf0JpP+E68Y6k23T/BrwejXk20frtrzK3EGW0fiqo9Wjw7meI+Ci2ejUjEKuScD1rzr+z/AIkaswMupabo8Z6rAm9h+YPP41ynxB8F32ix6VPqniK+1WK4vFgmDsUVVPUqMnHANeHU4xwSlyUU5P7j6OnwNmXs3Vr2jFf1seqar470DRd32vVrWN1+9Gr73H/AVya4rW/jA+rWs9r4X068u7tvlW6MXyJn+ID+WcVZ0/wBoGmMGi02GRx/FNmQ/wDj2a3440iUKiKijoqjAr5fGcYYmsnGlFRT+8+swXA1ClJTry5mvuPMPDng3xXDbupuodIE7l5pv9ZPIT3J5/QjrXQ2Pww0uKbz9QluNXuDyZLqQ4z9P8c12FFfG1cfiK0VGU3ZdD7+jl1Cja0b+pDa2cFjCIreGOCJeAkahQPwFTUUV5/xHppJKyCiiigAooooAKKKKACiiigApM56c0teXXnhmXT/AIgRWMerXWkWepZa2lgY7Vk/uEZHGf8A0IVrTgql7u1jmr1pUeXlje7tvbfY9RormZPBPjjT2H2TxFaXyDtdQ7Sf0P8AOopP+Fg2I+fRLC/A/it5wv6M39KXLF/DNffb8ynOrH46bXyv+R1dFcc3irxPbttn8GXhx1MUhI/RT/OnDxtqv8XhDVg3fbGSP5VXsZdLfeifrMOt18n/AJHX0Vx3/CWeJLhttt4Nvcno0zFR+q/1qVfD3jrxLhLmW18O2jcN5TeZNj8Cf5il7Pl1nJL5/wCQRrOppTg5P0a/F6FrSb2HVvjL4bjifdBo/mXFzKg3BCRjacd8hR+NfRR8YaYv/LVz/wAANeQ+EfBth4NsWhtFMk0hzNcycySn3Pp7VvVy16yk0obI93AYedCEpVPik7vy0SSO+PjLTf70h/4BTT4104dpj/wAf41wdFcvOz1Duv8AhNrD+5N/3yP8aT/hOLH/AJ5TfkP8a4aijnYHcf8ACcWX/PGb8h/jTT46tOcW82fw/wAa4mijnYHZnx5b9rWT/voU1vHkXa0c/Vx/hXHUUuZgde3j1e1kT9Zcf0pp8entZAf9tf8A61clRRzMDq/+E8f/AJ81/wC+z/hTf+E7m7Wsef8AeNctXonwj+DupfE7Ut43Weiwt/pF6V6/7CerfoO/oeTFYyng6Uq1aXLFdQNf4Y6PrvxO1oWtnaR29jEQbq+cMUiX0Hqx7D+lfXPh3w7Y+F9LisLCIRxJ95v4nbuzHuTTfDPhfTfB+jW+l6VbLa2kI4VerHuzHuT61rV+CZ9xBWzapyL3aa2XfzZAUUUnTrXyHoMQkY64r5y+Pvxy3ef4a8PXOQcx3t5GfwMaH88n8Ks/Hj47C18/w54cuP35zHd3sR/1fYxofX1PboOenzbX69wtwz8ONxsfOMX+bP0fh7IOblxeLj5xi/zf6IKKT8KPwr9fP04Wik/Cj8KAFopPwo/CgBa2fBeoaRpfizSrzXrGTUtGt7hJLq0iYI0kYOSuT/LjPTI61i/hR+FMxrUlWpypPZq2mj17PofsL8M/iN4Z+JXhuDUvDF/FdWW0KYo/leA4/wBW6dVI9Py4rsd+eO9fjh8PfiT4h+FviKLWPDuoSWN0uBIgOY5UzykidGX2P4YPNfod+z/+1z4e+MEMOm6n5eheKcAGzkf93cH1iY9f908j3xmvocPjI1Pdloz+UOKOBcZkrlicNepR7/aXqv1Xzse461otj4g0240/UrSK9sbhDHLbzoHR1PUEHrXwx+0N+w9d6C1zr3w9ilvrDmSXRSS0sX/XI9XX/ZPzem7t97r8wyORSNhsj866atGFZWkfIZHxBj8gr+1wk9HvF7P1X67n4mSwyW8jxSo0ciEqyOCCpHUEetIMqQQcEc1+mX7QX7I/h74wRT6ppiponirGReRp+6uTjhZlHX/eHI9+lfnn8Qvhv4h+F+vy6P4j06SxulyUcjMcy5xvjboyn2/HBr56th50Hrt3P6q4d4twHEVPli+Sr1g/zXdf00e3fAn9tTxF8OGg0rxP53iPQFwgdmzdW69trH74H91j9COlffHgD4k+HfiZoSar4d1KHUbRuG8s4aNuu1lPKt7Gvxy/Cui8C/ELxD8Ndbj1bw5qU2m3i8MYzlJF/uup4ZfYit6GMnT92WqPneJPD3B5rzYjAWp1f/JZeq6PzXzR+yf45owPSvmD4D/ttaD8QPI0jxX5PhzX2wiSs2LW5bj7rH7jH+6xx6MelfT0ciyKGRgykZ4r3qdWFRXiz+acyyrGZPXdDGU3GX4PzT2aHbsV8p/8FBPG8ej/AAxsPDkcqi41m7Vnjzz5UPzscem/y/1r6O8ZeMtI8B+HrvWdavo7HT7ZC8kshx9FA6lj0AHJNflV8ePi9efGr4h32vzq0Nmo+z2Ns2P3MKn5Qf8AaJJY+7EdAK4sZWUKfL1Z93wBkVXMszhi5R/dUndvu+iXz1PPOaWk/Cj8K+dP63FopPwo/CgBaKT8KPwoAWik/Cj8KAFopPwo/CgBaKT8KPwoAWik/Cj8KNgOu+FfgeX4geM7LTdrfZFPm3TjjbECM8+p4Ue5r7ltbWOzt44IUCRRqERVGAoAwAPwrzL9n74eHwT4QW7uotmqajtmm3D5kT+BPwByfdj6V6iuec1/PPFWbf2jjXTg/chovN9WfiPEOZfX8W4wfuQ0Xm+rFooqzpGlzaxqEFpCMyzPtHHT1P0A5r42jSnXqRpU1eUnZLu3sfJzmqcXOTskd/8ACTw2ZppNXmX5UzHDnuf4m/p+Jr1eqGk6ZDpOnwWkAxHEoUe/v9TV+v7G4fymGS5fTwy+LeT7t7n5BjsVLGV5VXt09B1FFFfSnAFFFFABRRRQAUUUUAFFFFABRRRQAUUUUAFFFFABRRRQAUUUUAFIeaWigDy74teGtypq8Cfdwk+PT+Fv6flXl/tX0tf2cd/aS28q745FKMvqDXz54i0SXw/q9xZSZIU5R/7ynoa/nDxByL6piVmVFe5PSXk/+CfoXD+O9pTeGm9Y7en/AADNprKHVlIyKdRX4+nZ3R9ifFfxy+HbeAfGMht4yulX2Z7YgcIc/NH+BPHsRXnX419y/FjwDF8QvB9zYkKt7H++tZWH3ZADgfQ9D9favh+6tprK5lt542inicpJG4wVYHBBH1r+iOF83/tPBqE378NH59mftXDuZ/X8Mqc378NH59mRfjR+NLRX2h9WJ+NH40tFACfjR+NLRQAn40fjS0UAJ+NH40tFACfjR+NLRQAn40fjS1oeHptNh17T5NahludJWdDdQ277HePcNwU44OM0zOpP2cHO17dEdD8MfhJ4n+L2tjTfDmnPclSPOuZPlggU93foPp1PYGv0F+A37Inhr4QxQanfKmveJcZ+2zp8kB9IkP3f94/N9OleofDHS/Cul+CtL/4Q+2tYNClgWW3+yrhXVgCGJ6knuTz611wGR1zmvocPg4U0pPV/gfyXxPxxmGcTlhqKdKls11f+J/pt6i4C44xS8CqGr6xY6Bptxf6jdxWNnboXlnncIiKOpJPAFfFHx6/bvkuPtOifDnMcfKSa5MvLevkoen++w+g6GuqtWhRV5M+RybIMfn1b2WDhddZPRL1f6bn0N8cP2k/C3wU0+RLycahrzpm30m3YeYxI4Lnny19z17A1+aXxM+JWs/FjxdeeIdcuPMupjtjiXPlwxj7saDso/Ukk8msKabUPEmrl5ZLnUtTvJcFmLSzTSMcD1LMTX2X8E/2B4rixttX+IU8okkAddFtX2BQegkkHOf8AZXGPU9K8SU62MlaK0P6DwWX5L4fYf6zi581aSte2vmorou7bPiik/Gv1n039mf4YaZai3i8E6PImMbri1WZ/++3y2fxrh/iD+xD8OvGFrKdLsn8MX7cpcWBOzP8AtRMSpHsMH3qpZfUSummZUPFLLKlXkq0pQj30f3pO/wB1z80Pxo/GvRvjR8B/E3wR1wWmsQ+fp8zEWupwA+VMPT/ZbHVT+o5rzqvNlFxfLLc/W8HjMPmFGOIw01OEtmv6/wCGE/Gj8aWikdon40fjS0UAJ+NH40tFACfjR+NLRQAn40qsVYMGwwOQQelFFLfQW+jPpX4GfHr+0PI8P+JLkC74S2vpTjzewRz/AHvQ9+/PX6C3Cvzn5HI4NfQ/wQ+P/l+RoHie4LLwltqMp/JJD/Jvz9a/IeJeFvixuBj5yivzR+Y59w9y3xeDjp1ivzX+R9JUU1WDKGU5WnV+RWa0Z+clHWNHsvEGm3Gn6hbrdWk6lJI36Ef0PuORXx98ZPgfqfw7mfULB5tQ8Pu3E2cvb56LJjt6N0PtX2fUNxbxXlvJBPEk0MilHjkUMrA9QQeor6LJs8r5RVvHWD3j39OzJPzf8xm6sT+NNJz719AfGj9nCXRzca34Uha4seXn05cl4fUx/wB5fbqPft8/1+95fmWHzKiqtCV11XVPszQKKKK9UAooooAKKKKACiiigAooooCyCiiigDivix4hk0Xwu1rbZN/qTfZYFXr83DEfgcfVhUPhvRk8P6JaWCc+Unzt/eY8sfzrE1CT/hLfipIT89joUexeeDMev4g5/wC+K66vW5fZ04w6vV/ofJyqfWMRKr0Wi+W/3hRRRWZoFFFFABRRRQAUUUUAFFFFABRRRQAUUUUAYHj28Fj4P1WTuYTGP+BEL/Wuq8C2f2DwbosGMFbSMn6lQT+prgfiluuNCtLBDiS9vI4B+ZP8wK9YhiW3iSJBhEUKB7DilX0oxXdtmuXx5sVOX8qS+93/AMh9FFFecfRhRRRQAVDcWNtdf663im/66IG/nU1FO7WxDjF6NGPceDdBuf8AXaLp8h9Wtkz+eKzp/hf4VuPvaJbj/c3L/I11NFaqtUjtJ/eYSwuHn8VNP5I45vhD4Sb/AJhKj6Syf/FU3/hT/hL/AKBQ/wC/0n/xVdnRV/Wa/wDO/vMv7Pwv/Ptfccavwg8JL/zCgfrNJ/8AFVIvwn8JL00aM/WR/wD4quuopfWK387+9j+oYX/n3H7kc/b/AA+8NWoITQ7E/wDXSBX/APQs1pW+h6baACDT7WEekcKr/IVeorN1Zy3bNo4ajD4YJfJCYCgADAHSloorM3slsFcJ8arI3HgSeYDL2s0c4/762/yY13dYfjixOqeD9Ytgu5mtZCq+rBSR+oFb0JctWMvNHHjqftMNOPdP8jMsbgXdjbzryssauPoQDU9c98P7s3ng3S3JyVi8v/vklf6V0Nd1SPLJrsfP0pc9OMu6QUUUVBqFFFFABRRRQAUUUUAFFFFABRRRQAVzPj/RX1jw+8lvuW9sz9ogZfvbl5IH4friumoqoycJKSM6lNVIOL6lzwX4iTxV4ZsdRU/vJExKPSQcMPz/AEIrcrzP4YrLovjjWfDEcckiXR+2WcaKT1+8AB14x/3wa9ns/AviTUNv2Xw9qtzuO0eTZSvk+nC1y16fLUajs9V8z2MFilVoRdR+8tH6oxKK7CH4OePZ8bPBXiBs8f8AILn/APiatwfAX4kXGAngXxASeB/xLpR/7LWPs6nY6/b0VvNfejhKK9Nt/wBmf4qXWNngTWhnp5luU/8AQsVrWf7IHxgvtvl+Cbpd2cedcQRfnukGPxqlRqPaL+4zeNwsf+XkfvR45RXu0P7EPxjmxu8KpDn+/qNqcflIa0rX9gv4t3GN+mafb8Z/eX8Z/D5c1Sw9Z/Yf3EPMsGv+XsfvR870V9MQ/wDBPr4pSffbRYuP4rxj/JK0If8AgnR8R5c79X8OxfW5nP8AKGq+q139hmTzbAr/AJeI+V6K+vLb/gm74wf/AF/inRIv+uaTP/NRW1af8E0dQYZufHlvEc9ItMZ+PqZRVrBV/wCQx/trAr/l5+D/AMj4por7li/4JoR8eb49c+uzSwP5y1ft/wDgmro648/xvev6+XYov83NV9QxH8v4oh57gF9v8H/kfBdFfoNb/wDBNvwgv+v8U63Lx/yzWFOfXlTWtb/8E5/hvD/rNW8Szf711AB+kAq1l9ft+Jg+IMEurfyPzjor9Mbb9gP4UWg3Sw6tdKDk+dfkfh8qiuQ8Sfs4/CDSLtIdG8PSXU0L5aee+mkTIPQKWw348V42bV6WTUHXxU0uy6t9kjow2cUcZU5KUZP5aL11Plv4MfAW9+IEseqaqJLHw+rZDdJLnB5CZ6L6t+A74+vdJ0iz0HTrew0+3jtbOBdkcMYwFH+e9WYYUt4kjiRY40AVUUYCgdABUlfzrnGdYjNqvNPSC2j0X+bPaCiimu4jVmYhVUZJJwBXzyTeiGG4DP6187/HL49+Wbjw/wCGrnLYMd1fxH7vYpGfX1YdO3rWf8bvj4dR8/QfDM5S25S41CNv9Z2KRn+76t37cdfAa/YOGuF7cuMx0fOKf5s/SMh4evbF4yPpF/m/0QnuTzR+NLRX636H6aJ+NH40tFMBPxo/GlooAT8aPxpaKAE/Gj8aWigBPxp8Uz28qSxSNHKhDK6HBUjoQexptFGomk1Zn19+z3+3DeaD9m0H4gSve6fxHDrQBaWIcACUD76j+8Pm9d3b7o0bWrHxBplvqOm3UV7ZXCCSKeBwyOp7gjrX4s16n8EP2jPFPwP1IDTpvt+iSNun0m4Y+W/qyH/lm3uOvGQa9TD42UPdqao/EeKfDujjebF5SlGe7jsn6dn+HofrHiuP+I3wv8PfFXQJdH8R6fHe27HKPjDxN/fRuqn6fQ5FY3wf+O3hj406KLzRLzZdxgfadPmws8B/2l7j0YcH9K9I3Z57ete37tSPdM/nWdPFZXieWadOpB+aaZ+X/wC0B+yb4h+DU02o2Xma54XzkX0afvIB6SqOn+8PlPsTivEtN0+41jULWwtImnu7qVYYYlHLuxAUD6kiv2mubWK5heKaNZY3BVlYZBB65FeU+H/2W/h54Z8fJ4u07RPs2pRszxQrIfs8Uh/jSPop5OMcDsBXlVMvXNeD0P2vKPE6pRwkqWYwcqkV7slbV9OZfm19x+a/xE+Efi34V332bxJo09irNtiuQN8Mn+5IPlP06juBWn4P/aG+I3gOz+x6N4rvoLMDCwTMs6oPRRIG2j2GK/WPVtFsNcsJbLUbSC+tJV2vDcRh0YehB4Nfmx+2b8OvCnw1+JFlp/hezbT/ALRafarm3WQtErM7KuwHleFPGcdMAVjXwssOueEtPxPo+HOL8PxVVWXZlhk52b2Ti7dbPVfieT+OPih4q+JN0s/iXXbvVSh3JHK2Ik/3YxhV/AVy/wCNLRXluTbuz9joYejhaapUIqMVskrJfJCfjR+NLRQdAn40fjS0UAJ+NH40tFACfjR+NLRQAn40fjS0UAJ+NH40tFACfjXp3wC+HLeN/GC3VzHnStOKyzbhlXfPyR/iRk+w9684sbG41O+t7O2iaa5nkWOONeSzE4Ar7m+GPgeD4f8AhCz0yPa9xjzLmZR/rJT94/QdB7AV8RxVnH9nYN04P356LyXVnyPEeZ/UcN7Km/fnovJdX+iOrUbQAKWiiv56eruz8YEr1b4S+Gfs9u+rTrh5Rshz2TufxP8AL3rz7wvoMniLWILRc7Cd0jjsg6n+n419BWlvHZ28cMS7I41CKB2A4Ar9k8Pci+sYh5lWXuw0j5vv8j4ziDHezgsNB6vf0/4JZHSlpKWv6LPz8KKKKACiiigAooooAKKKKACiiigAooooAKKKKACiiigAooooAKKKKACiiigBtcL8T/DH9raX9thTNzagtx1ZOrD8Ov5+td1TWTcpHY15OaZfSzTCVMJW2kvufR/I6MPXnhqsasN0fMRNHSum+IHhg+HdYYxrizny8Xse6/h/I1zPav42zDA1ctxU8LWVnF2/4Po0fsOGxEcTSjVhsxP4j6V8x/tOfDX+zb9fFNhD/o9ywjvFReEk/hk+jdD7getfTpNUNe0O18RaPdabexCa2uYzHIp9D3HuOo9xXdkuaTyvFxrR22ku66nu5XmE8uxUa8dtmu66n570VveOvB934F8TXekXef3TZhmIwJIz91x9R+RBHasD8a/pehWhXpxqwd4yV0/I/faVWFenGrTd09ULRSfjR+NbmotFJ+NH40ALRSfjR+NAC0Un40fjQAtFJ+NH40ALRSfjR+NAH2J+wr8fv7H1D/hXuuXH+h3TtJpUsjH93IeWh9g3LL/tZH8Qr6U+NX7SvhP4J2BS+nF/rboWg0m1YGVvQueiL7n3wDivystrmaxuobi3meGeF1kjljYqyMDkMCOhBHWnX2oXWq3s15e3Ml3dTOWknncvIzHqWY8k16FPGSp0+RH5Nmfh7gszzV4+cnGEtZRXWXe/RPr1uejfGT9oTxZ8a9RZtXuza6Ur7rfSrclYY/QsP42/2m/DHSvM6n0/T7vV76CzsoJbu7mcRxQwIXd2PQADkmvaLH9i34s3+nrdL4ejh3KGEM15EsnPqN3B9jXJy1Kzbs2z7f6xlHD9KGFc4UY9E2l+e/mz1P8AYA+ENrreqal461O3Ey6dJ9k09ZBlRLtBkk57qrKAf9o9xX3n0xgcV4t+yT4N1PwH8GNP0bWdNl0vVYLi4NzDIBksZWIYEEhgV24IJFe0SMFVj6DNfSYamqdNLufyTxbmU80zivVcrxTtGzuuVaK3k9/mR3FzFaxtJLIscajLMxwMeuaZZ39tqFus1rPHcQtyskTh1P0Ir8tv2kf2gtZ+MXjC+gS9kg8L20zRWdlE5EciqSBK4/iZuvPQHA7kv/ZT+LWrfDf4q6LZw3M0mi6tdR2d3Y7z5beYwVZAvQMpIOepAI71zfXo+05EtO59g/DfGRyt46dVKoo83Jbpa9r9/kfpR8QPAWj/ABK8K3ug63bLdWV0mMEDcjfwup7MDyDX5P8AxZ+Guo/Cbx5qfhrUgXe1fdDPjAmhblJB9R27EEdq/YRTuUEdSM18q/tofs66/wDFi80LW/CmnRXuo2sUlvdq0yxM8eQ0eCxAOCX7/wAVPGUPaQ5orVHL4f8AEX9k476riaijRqX3dlFpaO/S+z76H57UVteLvBGv+AdUbTvEGlXWkXg6R3EZXcPVT0Ye4JFYn4189bl0Z/VtKtTrwVSjJSi9mtU/mLRSfjR+NBqLRSfjR+NAC0Un40fjQAtFJ+NH40ALRSfjR+NAHt3wV+PkvhpodG8QzNPpf3Ibtss8Hs3cp+o+lfUtrcxX1vHcW8iTQyKGSSMgqwPQgjqK/Oz8a9Q+EXxuv/h9cR2N6XvtCduYc5eDJ5aP/wCJ6H27/mHEXCkcSpYrBK0+q6PzR+e55w4q18Tg1aXWPf08z7I59KAazvD/AIgsPE2lwahp1yl1azDKSRnj6H0I9DyK0e9fi1SnOlJwqKzXQ/LJRcW4yVmha8Q+Mf7Otp4u8/V/Dqx2Gs8vJbfdiuT/AOyt79D39a9vortwOYYjLayrYeVn+D8mhH5w6ppV5oeoT2N/bSWl5C22SGVdrKfpVWvu/wCJnwj0X4nWOy9j+zajGpEF/EB5iegP95fY/gRXx58Qvhnrnw31L7NqlvmByfIvIuYph7Hsf9k8iv3PJuIsPmkVGXu1Oq7+g1I5OiiivrrMfMu4UVNBZXF1gQwSS5OB5aFv5Vp2vgvxDfbfs2hancbunlWcjZx9Fp8snsQ6kFvIxqK6qH4T+Np/9X4Q11+M8abN/wDE1oQfAf4kXGfL8CeIX+mmTf8AxNX7Ob6EPEUY7zX3o4WivTrf9mT4qXXCeBdZXnH7yAp/6Fiti1/Y5+MV4uU8F3CDOP3t5bJ+jSA01RqPaL+4yeNw0d6sfvR4zVPWNRTSdJvL6T7lvC0p99oJxX0DD+xH8YZMZ8Lxxc4+fULf+khryn9q39nXx78F/g5da54ksLexs7u6h05Gjuo5H3uS2Nqk9VRq6KWFqymk4u3oceIzLCwpScKibs7arc8J+GNm8fh97+YlrnUZnuJGPU5OB/U/jXX1U0mzXT9Ls7ZRhYYVjH4ACrddNSXNNs8ijD2dOMfIKKKKzNwooooAKKjnuIrWFpZpFiiUZZ3OAPqaZ4B8O+Nvjz4kbw58LfDdx4hvFwLjUmXZZ2gP8TyNhV9snnsG6VrTpTqu0Uc1fE0sPHmmyeisjT9P13wl4m8S+DPFPy+JPD9/Ja3QzkNhiNynAyuc4OBwVrXpVIOnJxZdGtGvTVSOzCiiiszYKKKKACiiigDj9dhGrfEbwpp4ORCz3bj2XkfqmK9Yr1P/AIJo/DHT/id+01428Q6vp9tqukeG9HW0SG6iWWP7TM67TtYEHCxz/QkV+pkPwz8IwY2eFtGRum5dPiB/9Br0J4GVaMHzWsjxKOdRwc6icOZt9+2h+MFFftVH4I8PQqVj0LTY1znC2kYH/oNXY9B0yJFRLC1RFGAqwqAP0rH+y3/P+B1f6zLpS/H/AIB+JO2p/wCz7r/n2m/79mv298pf7o/Kjy19B+VX/Zf9/wDD/gkf6zv/AJ9fj/wD8SI9B1KZA8en3UiHoywMR/Kp4PCet3TFYdH1CVgMkR2rsf0FftfsX0H5UuxfQflT/sr+/wDh/wAEn/Waf/Pr8f8AgH4uW/w58WXm77P4Y1mfb18vT5Wx+S1ZX4S+OJFyvg7XiP8AsGTf/E1+ze0eg/KjaPSn/ZkesvwJ/wBZqnSkvv8A+AfjdH8E/iDMwVPBPiBif+obN/8AE1aj+AHxKmUlPAniFgP+odL/APE1+xG0elG0U/7Lh/MyHxLW6U197PyEh/Zn+Kc7KF8B60MjPz2xUfrV+3/ZM+LlwpZfA+oKAcfvHiQ/kXFfrXtpaf8AZdP+Zkf6y4n+Rfj/AJn5Tx/sV/GVzz4OKD1bUbT/AOO1ah/Ye+MMm3PhqGPPXfqFvx+Tmv1OorT+zaXd/h/kZf6x4v8Alj93/BPy+h/YN+LkoJbTNPix2e/j5/LNXov+Cf3xUkPzLo8Yx1a9/wAFNfpnR+NH9m0e7J/1ixvaP3f8E/NiD/gnf8TZgoe/8PQ7uu+6lO364iNXU/4Jw+PpY2WfX/DqBvlOyWduD9YhX6NUZq1l9Bd/vMZZ9jZaXX3H89vhPQrzwXqnijwlqK7NQ0DV7nT5kxgK0blGH03K1dHXf/theFH+H/7b/wAR7PyfItNejg1u34wJPMRS7D/tp5wPuDXAVw4qPLUZ7OXVPaYdPtoFFFFcp6QUUUUAFFFFABRVbw74F8bfGn4n6b4F+HkUc+vLazahMJ5AkIjRCcOxBAzwozgbnTkZzVLWrzWvh74mm8L/ABA0K78IeI4Dta3voyscnJG5G6FTjhgSp7E10/V6nIppaHn/AF6j7Z0m7Nfca1FIpDKGByDyCKWuc9AKKKKQBRRRQA3wr46f4N/HD4b/ABESVreDR9VjjvnTqbVztlHuDG0gx/tV+9cflzRq6bWQjKsvIIPev58viJYjUPBupIfvRx+av1Ug/wAgfzr9vf2VfF3/AAnn7N3wz1xpTNLdeH7PznYcmVYlST/x9Wr3cJLmp27Hxea0+SvzL7Sueq7B6UbBTqK7jxhMe1FLRQAUUUUAJS0UUAJS0UUAFFFIaAEFVdQ1C3023ee5lWGJRksx4rL8TeLrHwzb7p5N0zDKQofmb/Ae9eMeJfFV/wCJrrfcPshU/u4VPyr/AIn3r8/4j4uwmRwdOHv1ui7ebPcy/KquNfM/dh3/AMja8Z/ESfXWe1sS0Fj0ZujyfX0HtXF/zoOePSj6V/M2ZZpi82rvEYufM39yXZLofpWFwtLCU1TpKy/rcPu0c0d6yvEnibT/AAppM2oalcJbW0Qyzuep7ADqSfQV5tOnOtNQgrt7JHbGMpyUYq7Zfvr2DTbWW6uZUgt4lLyPI21Qo6knsK+VPjN8epvF0k2j6DI9vo33ZZwCr3Pt6hPbqe/pWD8WfjRqPxFumtYGey0SNv3dvn5pcdGkx1Pt0H615t+NftfDvCscJy4rGq8+i6L17s/Vcj4cWHticYry6LovXzFopPxo/Gv00/QBaKT8aPxoAWik/Gj8aAFopPxo/GgBaKT8aPxoAWk4o/GvpP8AY3/Z4j+KniKTxHrtv5vhrS5Qqwv925n4IQjuijBb1yB3NaU6cqklGO7PGzjNcPkuDnjMS9I/e30S82Z3wJ/Y78S/Fu3t9Y1ORvD3hyT5o7iRN01wvrGhxhT/AHjx6A19c+F/2JPhX4ftY1uNFm1i4Qcz39y7Fj6lVKr+le7QwpbxpHGqpGoCqqjAAHbFJJdQxMFeVFJ4AZsZ+lfRUsLSprVXfmfydm/GucZtVbhVdOHSMG1p5tas8c1j9j/4T61GVbwnDavjh7SaSIj/AL5bH6V8+fFj/gn3dWFvLf8AgPU3v9vzf2XqDKrn2SUAAn2YD/er7rEi7Qc5pf51c8LSmrctvQ4Mv4sznLainTxEpLtJuSf3/ofjVaXvib4U+LvMhe88O+INPkwQQY5Yz6MD1B9DkEeor7q/Z3/bU0rxwttoHjJotH144jiu87ba6bHqfuOfQ8E9Dzirn7cPhLwJP8P5dc17/Q/EcY8nTLi2A86eTqI2H8SdyT90cj0P50fjXjuU8FU5Yu6P3vD4fAeIWWfWMRRdOrHTmXfyfVeT2/E/bVW3AEdKWvzX+Av7aHiD4XRw6R4gWbxJ4eTCoDJ/pNsvojH7ygfwt+BAr6hj/bq+FTab9pOpXqzYz9laxk8z6dNv/j2PevVp4ulNXbsz8SzTgnOctrulGi6kekoptP8AVfM928Qa9ZeGNHvNU1G4S1srSJppppDhUVRkn8q/JD4zfEif4sfErWvEsoZIrqXFvE3WOFBtjX67QCfcmvSP2j/2sNU+NR/sfTYZNI8LI277O7DzrlgflaQg4AHBCDIB5JPGPAfxrysZiFVfLHZH7XwFwnVyWEsdjVarNWt/LHf727egtFJ+NH415x+wC0Un40fjQAtFJ+NH40ALRSfjR+NAC0Un40fjQAtFJ+NH40ALRSfjXTfDnwTdfEDxZaaVb5WInzLiYD/Vxg/M317D3Irnr1qeHpSrVHaMVdsxrVoYenKrUdopXZ6/+zD8NfPmfxZfxfImYrFWHVujSD6fdH419JN6VV0rSrbRdNt7CyiWC2t4xHHGvQKBgVaDZ4/Ov5mzjM6maYueIltsl2XQ/Asyx08xxUq8tui7LoOpvJ+lLXWfDnwx/b+sCaVN1pbEM/ozfwr/AFP09658twFXNMXTwlFXcnb07t+SR4OJxEcLSlVnsjvvhr4ZOh6T9pmXF1dAO2Ryq/wr/X8fau06UBcKB6Utf2RluApZZhaeEorSKt69382fkFetLEVZVZ7sdRRRXqHOFFFFABRRRQAUUUUAFFFFABRRRQAUUUUAFFFFABRRRQAUUUUAFFFFABRRRQAUUUlAGB4u8Op4k0eW1b5ZfvxN/dcdPw7fjXgVxbyWk8kMqFJY2Ksp6gjtX01XlvxX8KlWGsWy8cLcKPyDf0P4V+O8f8P/AFyh/aVBe/Be95rv8j6zIcd7Gp9XqP3Zbev/AATzSiiiv5xP0c8p+PvwxPjrw217ZRBtYsFMkW0cyp1aP+o9x718eYxxiv0YbpXyV+0X8MP+EU17+3bCPbpeoSEyKo4imPJHsG5I98+1frnBudcr/s6u99Y/qj9F4Wzbkl9RrPR/D+q/VHjn4UfhScetHHrX7CfqAv4UfhScetHHrQAv4UfhScetHHrQAv4UfhScetHHrQAv4UfhScetHHrQAv4UfhScetKBuIAySeAKYm7K7O5+FfwX8VfGTVXsvDeniVIcefeTnZBDnpufHX/ZGT7V9DD/AIJy6/8A2fvPi6wF9jJhFm/l59N+7P47fwr6x+Avw3tfhb8MdD0aCJEuBAst3IoAMs7gM7E9+TgewA7V391eRWVvJcXEiwxRqXeSRgFVQMkknoK96lgYcl57n8u5z4jZpVxk4Zc1CnF2Wibfm7337I+Vf2Sf2W9T+E/irXtX8WWltLqMISDTbiCQSRbWDeY65AYE/KvIBxn1r6xxxXC+CfjZ4L+I2u3+k+HNdg1a/sV3zJAGK7c43KxG1hnAypPWu6/nXbRhCnC0HdH5znmOx+Y42VfMU1UaWjTVlbSyeye5D50aSBN6h2GQueeOp/UVLIoZG+mK/PD41fErxX8F/wBri78QXU095bRlDDbysRHLYyIA0adhghuR/EuTX3d4F8baT8RPC9hr2i3S3dhdxh1ZSMqe6sOzA8EdiKmlXVSUobNHXmvD9fK8Nh8Zfnp1Yp8y2T3s/M/NL47fs0+KPhb4uvlstHutR8OzTM9le2kLSqIyciN9o+VhnHPXGRXoX7Jf7LviLWPGuleLfEmmTaVoemyi5giukMc1zMvKYQ8hA3zEnrgAZycfoWYw/wB4Aj3FLtC9BgVzxwUI1Oa+nY+qxHiJmWIyz6g4pSa5XPW7VrbdH5irhVFIzAYBIBNDMAOelfCv7WP7TN9ofxi0G08KX2P+EZZnuzG2Y55XxvhcdCoQAH0LHoRXVWqxox5mfF5HkuJz7FfVcNuk229lZdfV6fM+t/id8LfD/wAWvC9xo2u2azxMCYpVwJIH7PG3Yj8j0ORX5afGL4T6r8G/G11oGpjzEX95bXYXCXERJ2uPfggjsQa+qPiF/wAFDrWPT1g8GaC8t60Sl7zVPlijYgFgsanL46ZJXnsR1+SviH8UvEvxU1Yah4m1STUJk3CJCAkcIOMhEAAUcD3OBkmvHxlWjUScdz934AyfP8rnL60uShL7Mnrfukr289rnK/hR+FJx60ceteWfuIv4UfhTa90+C/7Jfij4xeE9S1+GVNKtERhpxuUP+mSjqB6J1G/nnoDg1pGnKo+WKuzy8wzTCZTS9vjKihG6V33f9fdqeG/hR+FaXiTw3qfhLXLvSNYs5rDUbVzHNbzLgqf6g9QRwRyKzOPWoPQp1IVoKpTd09U1sxfwo/Ck49aOPWkaC/hR+FJx60cetAC/hR+FJx60cetAHX/Dv4nav8N9TE9jJ51pIR59nIT5cg9fZvRh+vSvsD4f/EbR/iFpYu9OmxKoHm20nDxN6EenoRwa+EOPWtLw/wCItQ8K6rDqGl3b2tzEeGToR/dYdCD6Gvi894boZqnUp+7U79H5M+TzjIKOYp1Kfu1O/f1/zP0H9zR16ivKPhL8eNO8drHYai0ena3jHlk4jm94ye/+yefrXq9fg2OwGIy+q6OIjytfj5o/HsTha2DqulWjaS/rQKgvLG11CMRXdrBeQghvKuYlkQkdMqwINT0VxwnOlJTpuzXU5WubRnbeCYfA1z5dre+FNCsbrGxZE0+FUb2+7wf0r1Oy8M6LY4NrpdlB0OYYEXp0PAr5259K6/wn8R73w/sgud13ZD+Fj86D/ZP9D+lftvDfHihy4XNVddJJfmv1PisxyWbvUwz+V/y/yPbdi/3R+VKUX+6PyrM0XXrLX7UT2cyyL3XoQfQjtWr3r93o1qWJpqrSkpRezR8NKMqcnGas0GwelGwelOorcgTaPSjaPSlopgJtFfCH/BYq3mk/Zn0CZF3QQ+J7UzcdjDOB9Oa+8K8f/ay+B8f7RPwD8WeCFMceoXluJtOmk4Ed3EwkhJPYFl2k/wB1moGtz8bgwZQR0NLXOafql34X1K58J+LraTQPFGkubS6s79fKbcvGefUYPv1HFbv2yALu8+Pb1zvGK+ZqU5U5crR+h0cRTqwUkyaisTUvGuh6Uv8ApGpQbv7kbb2/Jc1s/D/wn8SPjfeC1+G3gDVtdRuP7TuITDZp7tKxCD2BYE+lVChUqbIzq4yhR+KQSSJDGzyMERRksxwBWPpOsan438QReHfA2g33jDX5jtS102FpFHONzEDhR3PQdyK+1fhF/wAEldS1+S31P40+M2lTAc+HfDbbY177ZJ2Hbodq/R6+/fhb8GPBPwT8PDRfBHhqx8O6fgb1tI/3kpAwGkkOXkb3Yk16NPBpa1Hc8HEZtOXu0Fbze5+ffwH/AOCU+r+KpbXXvjprbJDnzE8I6JNhR0wJ5xx65WPJ6fP2r9F/A3w/8N/DHw7baB4U0Sz0HR7cYjs7GERpnH3jjlmOOWOSe5ro8UelejGKirJHz8pSm+aTuz8sf+Cq3wbbwH8S/Dfxp0uDbpmsbdG18RrwJlX9zKT/ALUa7f8Ativ96vl5WDqGU5VhkH1r9svjp8JdK+Onwp8SeBtZGLPV7VoVlXrDKCGilHujqrfhX4aaTper+B9e1vwJ4lh+y+IvDdy9lcRH+JVOAynuuMYPcFT3rzsZSulNdD6HKMRyydGXXVG1RRRXjn1QUUUUAFR3FwlrbyTyHbHGpdj6ADJqSuY+Il1PH4ce0tI2mvdQlSzgijGWdnONoHckZH41pTjzyUe5hWqKlTlN9EfpT/wSH8AnRf2fdc8ZXMW2+8W63NOH9beH92g/7+ef+Yr7savP/gD8NYvg98FfBXgyOJI30bSoLacR8hp9oMzf8CkLt+Neg9a+nPzptyd2LRRRQIKKKKAEopaKACiiigAooooAKKKKACiiigAooooAKKKKAPzC/wCCungh9F+IXwp+I0KYgmE2g3smOF58yHP1Ek//AHxXyZX6nf8ABR/4VL8VP2SvGKxRF9S0BF16zZeoaDJl7c5hMo+pHpX5O+GdVGt+H7C9H3pYhv8A94cN+oNeTjo7TPp8mq/FTfqalFFFeUfTBRRRQAVW1LUIdK0+4vLhtsMKF2P07fWrNT/Dv4W6h+0h8bvDPwu0xnS0uJRea1dID/o9nGQzknsccDP8TIO9bUabqTUTjxVdUKTm/l6n3b/wSe+Btx4c+HOt/FnW7Votc8ZSlLESDmPT42+UjuA7gn3WOMjrX118YPgX4F+PHhl9C8c+HbXXbPnynlXbPbsf4opVwyN06HnHORXX+HdBsPCug6do2lWsdlpmn28dra20YwsUSKFVR9ABWlX0m2iPgJScndn5M/HD/gmP8QvhG9zq/wAIdSk8deG1y7eHdRZVv4FHOIzwsvf7u1ug2sa+VrbxhFDqk2j63Z3XhzXLdtk2n6nE0MiN6HcBg+xANf0G15T8cP2Yfhv+0VpP2Txv4ZtdTnRNkGpR5hvbfrjZMuGwCc7SSp7g1zVcPCpq9GehhsfWw+id12Z+M/XkdKWvpr4tf8Eq/H/gBrm/+EHiuLxRpaksnh/xAwiuVXsqSjEbnr18vj1NfKXi5vFPwp1Q6Z8RfBes+ELxW2eZdWzeRIfVHxhh7qWHvXmVMJUjtqfR0c0o1dJ+6/P/ADNOisnT/FWj6ooNtqVvIf7pcK35HmtBry3jUs88Sr/eLgCuRxknZo9SNWnJXi7oz/FjBPDGqsxwPs0nX/dNfr1/wTzt5LX9jL4WpKhjc6dI4Df3WuJWU/iCD+NfkT4Z8H63+0X44074ceBITqF/qEq/bL5ATb2duCC8rsONoHX14UZLAV+8HgDwdZ/D3wP4e8L6cSbDRtPg06AsOSkUaopPvha9rCU5QheXU+QzWtCrWSg72R0VFFFdx4oUUUUAFFFFABRRRQAylyaO9ZGu+IrLw/ame8lEY7L1ZvYCuatXpYam6taSjFbt7FwhKpJRgrtmqziNSScD3rz3xh8UIdP32mlFbi46NP1RPp/eP6Vx/iv4hX3iLdDDm0sv+ean5m/3j/Tp9a5T61+FcR8fynzYXKtF1l1+S/U+3y7IbWq4r/wH/MlvLya+uHnuJGlmY5ZmOSaiFLRX4hOpOrJzqO7Z9rGKgrRQ054x0paOMe1eQfFr4/WPgvzNO0ox6hrONpXOY4D6uR1b/ZH4479+By/EZjVVHDxu3+Hm2duFwtbGVFSoxu/63Ow+IfxO0f4d6X9ov5d9zID5NnGQZJT9Ow9SePx4r5A+IHxI1f4jap9q1CXbbxkiCzjJ8uIew7n1J5NYmua9f+JNTl1DUrqS8u5jlpJD+gHYew4rP49a/ecj4cw+UxU5e9Ue77eSP2LJ8ho5bH2k/eqd+3p/mL+FH4UnHrRx619kfVC/hR+FJx60cetAC/hR+FJx60cetAC/hR+FJx60cetAC/hR+FJx60cetAC/hR+FJx60cetAB+lfrp8APAyfD34ReGdG8tUnjtFluMDrM43yH/vpj+AFfkdCwjlRjyFYE1+0fh66ivdD0+4gYPDLbxujL0IKgg/lXr5clzSZ+B+K1epGhhaK+FuTfqkkvzZwH7RnxYPwb+Fup69bqsmosVtrKOQZUzP90kdwoDNjvtxX5c6t4i8S/EfxNHc317e63rd3MEi3O0khdm+VUUdOTwFwB2r9Nf2qvhbdfFj4P6npenJ5uq2zpe2keceZImcp9WQuB7kV5V+xv+zCfBdrD418VWe3X7hM2VnOnzWcZH32B6SMP++QcdScbYmnUrVVFbHzvCWcZVkOS18bUipYjmsl1eitbst7s9j/AGdfAHiH4efDey0/xPrVzrOryfvpFuJjKttkDEKMeSFx3PXOOK7Lxx410r4e+GL7XtaultdOtE3yM3U+iqO7E4AHcmtXUNSttHsZ7y8mjtrWBDJLLKwVEUDJYk9AAK/Mf9qT9oq5+Nfig2enPJB4V0+Rhaw8qZ26GZx6n+EdgfUmumtVjhqaS36HyeQ5HiuLszlOXuwvzTaVkr9F0u+n3mH8R/iJ4g/ab+LVmhPki9uUstMsWYmO3jdwFzjvzlmA5x6ACo/iD+zL8Rfhury6n4fmubEE/wCmad/pEWB3O0blH+8BXq37BXwkm8S+PZfGd3DjS9FDR27MvEty6kceu1GJPoWWv0Lk27TuAK981wUcL9Yg6k3qz9OzzjF8LY+GWZZTjKlTilJefk11tvo9WfiZ04xzSfh+tel/tJa5beIfjl4wu7SKOG2W9aBRGoUfugIy3HdihbPfNeaceteXKPLJo/b8DiJYvC0sROPK5xTtva6va/kL+FH4UnHrRx61B2i/hR+FJx60cetAC/hR+FJx60cetAC/hR+FJx60cetAC/hR+FJx60cetAC/hR+FJx60cetAC/hR+FJx60fjQA5VZ2VVXcxOAB1NfZfwL+GY+H/hhJLqIDV78CW5J6oP4Y/wB59ya8h/Zt+F58RasfEmoRbrCxfFsrDiSUd/ov8APHoa+qu1fjfGWdc8v7PoPRay9eiPy3inNfaS+o0Xovi9ei+XUWiiivyY/OySztZb+6itoU3zSsERfUmvoDwvoMXhvSYLSP5nHzSPj7zHqf8APYVxfwp8KeWv9s3C4Z8rAD2HQt+PT8/WvTulf0lwDw/9Rw/9o11+8mtPJf8ABPzfPcw+sVPYU37sd/X/AIA6iiiv14+VCiiigAooooAKKKKACiiigAooooAKKKKACiiigAooooAKKKKACiiigAooooAKKKKACiiigBvpUF3ax3lu8Mih45FKsp6EGp6PxrKcFUi4SV0xptO6Pnnxb4bk8M6tLatloT88T/3l/wAR0rG+9XvPjjwunibR2RABdxZeJj691+h/wrwiRGhlaKRSjqSrKwwQR2r+UOLsglkmNbpr91PVeXdfI/U8px6xtG0vjjv/AJjf4qyvFHhuz8WaJd6Zfx+ZbXMZRvUejD0IOCPpWr96jmviKVSdKopwdmtUz34ylGSlF2aPgTxt4RvfA/iS70i9GXhb93JghZYz91x9R+RyO1YdfZHx0+Fq+P8Aw2bmzjH9tWKl4COsq9WjP16j3+pr43ZGjkZHQqynBUjBB9K/pDh/N45thVN/HHRrz7+h+55Jmkczwyb+OOkl+vowopPwo/CvqNT6IWik/Cj8KNQFopPwo/CjUBaKT8KPwo1AWljcxyK452nNN/Cj8KNSZLmTR+zfgvWrbxH4S0fU7Rw9reWkM8RH91kDD9DXkX7bdzqNt+z3rp09nQNJAlyY+vkmVQw+hJAPsTXJ/sIfFiLxZ8PD4Tu5V/tTQTtjVj80lsxJRh/uklfYbfWvofxp4VsvG3hfVNB1FPMs9Qt3t5F77WGMj0I6j3FfUp+3o+71R/E1ai+Hs+5cRG6pVE/VJ3T+aPyn+BPxRn+EPxM0jxAhY2av5N7Gozvgfhxj1HDD3UV+tGlalba1ptrfWky3FtcRrLFJGcqysMgg+hBFfkN8Wfhfq3wj8a33h7VoiGhYtBcBSEuISTtkU+hxz6EEdq+zf2Bfi4/iLwre+CtRmD3mjgS2W4/M1sx5X32McfRlHavOwNR05ulLr+Z+ueIWU0cywVPPcE+ZJK7XWL2fyb/HyOm/bW+CLfEjwD/b+mQ+Zrugo0yoo5mg6yJ7kY3D6Ed6+Kfgh+0B4l+BusNPpTrd6XOwN1pc7Hypf9oH+B8fxD8QRxX6zyR+YpU8Aivy2/a1+D//AAqf4rXQtIfL0TV917ZD+Fcn95EP91ug7Ky1eMpunJVoHneH+Z0MyoVOHsxipwabhf72vlureZ9m/D39tX4ceNraJb/U/wDhGr4jDW+qfu0B9pPuEfUg+1d/qHx7+HWmWhubjxroghxkFL+Jy30AYk/gK/Ij8KPwrCOYTS1SZ9HiPCzL6lXno1pQj20f3P8AzufbPx+/bst7zTrnRPh2ZjJKDHJrc0ZQKpHPlIed3+0wGOwPBr4okkeaR5JGaSRyWZnOSSepJpv4UfhXBVrTrS5pM/ScjyDBcP0fY4ONm929ZP1f6LQWik/Cj8Ky1PpBaKT8K9y/Zj/Ztvvjb4gW8v45LTwnZSD7Vc8q07dfKjPr6n+EH1Iq6dOVWSjHc8rMsyw2U4aeLxUuWMf6su7fRGl+yx+zDdfGLVk1zWopLfwhaS4fqjXrj/lmh/ug43MPoOeR+k2m6fbaTZQWVnBHbWsCLHFFGoVVUDAUAdAAKj0PQ7Dw3pNrpmm20dnYWsaxQwRLhUQDAAFaGfwFfT4eiqMbdT+OuJeIsTxFi/bVNIL4Y9l5+b6s8V/aK/Zt0f44aG0y+Xp/iW1TFpqAXr38uTHLIT+K5yO4P5k+KvDGpeC/EV/oerQ/Z9SspTHLHuDAEdwRwQRg/jX6D/tZftSw/CvTpfDXh2aOfxZcx4eRSGFjGR99v9sj7q/iewP50Xl1PqF1NdXUslxczOZJJpWLM7E5JJPUk14+OdNz9zfqfunhrRzSngnPFS/cP4E9/Nrsn26vVecVFJ+FH4V5up+zC0Un4UfhRqAtFJ+FH4UagLRSfhR+FGoDkdo3V0Yo6nIZeCD61738KP2kptN8nS/FTPcWwwkeoYzIntIP4h7jn614F+FH4V5GY5Xhs0peyxEb9n1XozzMdl2HzGl7OvG/Z9V6M/RCxv7fUrWO4tZ47mCRQySxMGVge4Iqfhea+H/hz8W9b+HN0BaSm6012zLYzN8jepU/wt7j8Qa+sPh98UtE+Ilj5mn3Gy7UZls5iBJH+Hce4r8KznhrFZU3Uj79Puunqj8fzTIsTlsnL4od1+vY7Kiiivjj5ws6dql1o90txaTNDMv8Snr7EdxXqXhb4pW9/st9TxaXHQTD/Vt/8T+PFeRHNLu9etfV5LxJj8jqXoTvB7xeqf8Ak/Q8nG5bQxsffWvdbn04siyKGBBB6EGn14H4Z8dal4bKxo/2i0B5gkPA/wB09v5e1eseHPG+m+JFCwy+Tc45gkOG/D1/Cv6JyLi/L85Sg3yVOz6+j6n57jcpxGDvK3NHuv17HTUUlLX3h4oUUUUAeUfGf9l/4YftARIPHfhCx1u6jj8qK++aG6jXkgLNGVfAJJ25xz0rwZf+CSX7Pyzbzp2vsmc+UdXfb9OmcfjX2hRQO7PBfAP7C3wI+GrRyaL8NNGkuEIIuNUV7+TI7gzs+D9MV7nb2sVrCkMMawxIAqxxqFVQOgAHSp6KBBRRRQAUUUUANr83v+CqH7OM9q1h8d/C1mz3umhLPxLbwgfv7XhYrgjuU4Rjz8pjPAQ1+kPFUdY0my17SrvTNRtY73T7yF7e4tplDJLG6lWRgeoIJB+tJpSVmVGThJSjuj8FtPv4NTsoLq2cPDModGHpVmus/ab/AGfdQ/Y7+L0ujss03w41+V7jQdSkyVgOfmt5GxgMmR9VKt3YDk/p0r52tRdGVuh99g8VHE001v1Ciiiuc7Qr0D9jj4Zn43/ti+FbKWJpdD8Hqdev2A48yMqYUJ6cymLjuA1eXeItah8O6Pc30xGI1+VT/G3ZfxNfpn/wS/8A2f7j4S/A6TxbrkTReKfHMiapcLIMNFagH7Oh+odpP+2gHavTwdO8nUfQ+ezauowVJbvf0Ps6iiivYPkwooooAKKKKACiiigAooooAKKKKACiiigAooooAKKKKACiiigCpqFjb6pZXFndRLPa3EbRSxOMq6MCGUjuCCa/BbxR8P7n4HfGbx58M7xmI0bUHksXb/lravhom/FGjOPVjX75V+bv/BWT4HXNq3hr43aFZtLJpG3S9fWFDlrZ2/cytjsrMyEn+/H6VhWp+0g4nbg6/wBXrRm9uvofGdFQ2l1FfWsVxA4khlUOjDuCKmr5w/QItSV0FFFR3FxFa28k0zrHFGpZnY4AA70B8OrM7xN4gh8M6PPey/My/LHH/fc9B/n0r9Ov+Ca37L1x8E/hbP4x8TWxTx34yC3l0si4e0tfvQwY/hJzvYepUH7lfJH7AH7MNx+0l8ToPiV4nsiPhx4ZuP8AiXWtwvGpXqkEcd40OGbsSFXn5sfr/wAc8172Go+zjd7s+IzDF/WKlo/Ch9FFFdh5IUUUUAJVHVtH0/XtPmsNTsbbUbGddsttdwrLHIvoysCCPrV+igD5v8d/8E8f2ffiC0kl78OLDTrlhxPosstgVOeu2JlQn6qa4C1/4JK/s+W90ksmla7dopyYJtYkCN7HaA2Poa+z6KB3Zwnwq+CPgX4I6M2leBvDFh4cs5MGX7LH+8mI6GSRiXcjJ5YnrXd0UUCCiiigAopKWgAoopKAEqOSVY1LMwQDnLHArnfEnjzTfDqlHk8+67QRHJ/E9q8m8SeNtS8SMyyyGG1zxBGcL+Pr+NfA57xjl+TJ00+ep2XT1fQ9zA5TiMZaVuWPd/p3O58VfFSG0322lbbmboZm+4v0/vfy+teX6hqVzq1y093M80rdWc5/AegqtR9a/nbOeIsfnlTmxE/dW0Vol8ur82foOCy2hgo+4te/UWiikr5Y9YOvSqup6pa6PZy3V5cR21tEu6SaVgqqPcmuU+InxY0P4d2eb2Xz75hmKyhIMj+5/uj3P4Zr5N+IXxU1v4jXm6+m8myRsw2URxGnoT/eb3P6V9nkvDOJzWSnP3Kfd9fRH0mV5DiMyak/dh3fX07novxX/aOudb87S/DDyWlicrJf/dklHon90e/U+1eFEliSTknqT1pPwo/Cv3TLstw+WUvZYeNl1fV+bZ+v4HL8Pl9L2VCNu76v1YtFJ+FH4V6x6QtFJ+FH4UagLRSfhR+FGoC0Un4UfhRqAtFJ+FH4UagLRSfhXS/Dv4ea18UPFVn4f0G1+0Xtwclm4jhjH3pHPZR/gBkkU4pt2RhXr08NSlXrSUYxV23skjE07TbzWb6GzsLWa9vJm2RW9vGXkdj2Cjk17Hdfsc/E7T/Bt34hudHihW3j846f5we7dMZYqigjIGTtJB46HpX3b8Cv2dfDfwR0VFs4VvtcmUC61SVB5jnjKr/cTP8ACPxya9aKqVO7GPevZpZeuW9R6n89Zx4oVvrHJlcF7OL1b3l6Lon82fiW2fxr9PP2NfiXF49+DOl2bS7tS0RRp9yjHnag/dt9Cm0Z9Q3pXzX+2j8KfBmh65N4h8Na5pNtqUz51DQY7lPMLE/61EByMk/MuB3I715F+z/8bL/4H+O4NXhDXGlzgQ6hZr/y1hznK/7ankfiOhNc1KTwta0tj7DO8NHjnh+OIwkWqkNUno7pax+fR7PQ/WvjuOaT3HSsDwb4y0jx74dtNa0S8jvdPul3RyofzBHUEHgg8g10A4X3r6FNSV0fytUpzpTdOorNaNPdM+Hv26vil4pu75fA+naTqVnofyyXN95DhL5uoRGHBRe/qw9ufGPgr+yf4y+LGpW891Yz6D4e3BptQvIjGzL3EaEZckdDjb79q/UVoUlb5kVseopVjCrwAK4J4NVKnPOVz9LwPHNfKcrWX5fQjCXWd73b62tv6t+hgeBfBWlfDrwrp/h/RrcW2n2cYjjXqx9WY92JySe5Nc18fPidb/CX4X6zrzyKLtYjDZxtj95cOMIMd8H5j7Ka7fV9XtNB025v9QuI7SztkMss8rBURQMkkntX5iftSfH6X42eMili0kfhnTSyWMTDaZWPDTMPVscDsPcmrxFaOHp2W/Q4OFchxHEuZc9W7pxfNOT663tfu/8Agni000lzNJNK7SSyMXd2OSxJyST602k/Cj8K+Z1P7ISUVZC0Un4UfhRqMWik/Cj8KNQFopPwo/CjUBaKT8KPwo1AWik/Cj8KNQFopPwo/CjUBa6HwD4LvPH3ia00q0G0Od002OIox95j/T1JA71z8ML3EyRRIZJXYKiKMliTgAV9nfBH4Yx/DvwyGuUU6xegSXUnXb/djB9Fz+JJ9q+V4hziOU4VtfHLRL9fQ+bz3NFlmGvH45aJfr8jt/D2g2nhnR7XTbGIQ21tGERfYdz7k8k+9aP8VIc0oGK/nGpUlVm6lR3bPw6UnJuUndsMcYrd8G+GZPE2sJBgi3jw8zei+n1NYtvDJdTxwRIXlkYKqqMkk9BXvXgvwzH4b0eOHhrmT5pnHdvT6DpX3XB/D8s6xqnVX7qGr8+yPnc4zD6nR5Yv35bf5m7b26W8KRIoREAVVXoAOgqailr+roxUI8sdj8v3CiiirEFFFFABRRRQAUUUUAFFFFABRRRQAUUUUAFFFFABRRRQAUUUUAFFFFABRRRQAUUUUAFFFFABRRRQAxl3CvKfip4R8hzrFqnyscXCqOh7P/Q/hXqx71DcWsV5byQzIJIpFKlW6EHqK+dz7J6Wd4KeGqb7xfZ9DuwWLng6yqx+a7o+Z6MYrd8YeF5PDWqvBgm3ky8Mh7r6fUVhV/H2NwlbA4ieGrxtKLs0frtCtDEU1Upu6YdeK+Yf2kvhT/Zd43irS4f9Enb/AE2JB/q5D0k+jHr7/Wvp4nsOtVtS0+31Wxns7uNZradDHJG4yGUjBBr0cnzWrlOKjXjqtpLuj28tzCpl2JjWht1XdH54fjR+Ndt8WvhvcfDfxK9t8z6bOTJaTHuueVP+0ucH8D3riq/pTC4mljKMa9J3jJXR+84bEU8XSjWpO8ZbCfjR+NLRXWdIn40fjS0UAJ+NH40tFACfjR+NLRQB1Xwv+I2qfCrxpp/iPSZMXFq2JIWJCTxH78bexH5HB7V+rPwr+J2jfFrwdZeINGn3wTjEkLY8yCQfeRwOhB/Pgjg1+Plei/BH45a98D/FA1HS3+0WExC3umyMQlwo/wDQWGThu3uCRXfhcQ6MrS2Z+X8a8Ixz+isThrKvBaf3l2f6M/Sz4w/BHw58atBOna5bstxFlrW+gws1uxxkqe4OBlTwfwBHk/7Ov7Id78EfiFe+ILnxHFqcJtmtbeGG3MbFWZSWbJIBG3oM9eteufCf40eGfjFoKahoF8ryqo+0WUhCz27H+F1z9cEcHsa7/jjFe4qdOpJVFufza80zbK8PVymcnGEtJQa29LrS/kO96+X/ANv3wfBrXwfh1wqv2nR72NlkI5CSny2X6ElT/wABFfT+R618p/t9/Eix0j4axeE0lV9T1eeORoVPKQxtuLt6AsqgevPpU4m3spXOjhGNeWeYX2C15lf06/hc/PX8aPxpaK+WP7aE/Gj8aWigBPxo/Glr074C/AnWPjn4sSwtd1ppFuVe/wBRK5WNM/dX1ducD8TwKuMXNqMdzhx2OoZbh54rEy5YRV23/X3LqaH7Of7Pep/HPxQFYSWfhuzdTfX23qM/6qM4wXI/75HJ7A/p74T8K6Z4J0Kz0bR7WOx021jEcUMY4H49yTkknkk1X8C+B9H+HXhuy0LRLRbPT7RNqIoySTyWY92JyST610Qr6XD4dUI+Z/H3FXFFfiPFX1jSj8Mf1fm/w2A8YHQ189ftSftNWnwZ0VtI0mSO78XXiZhiJytqh482QfntXufYV6f8Wde8TaD4Nu5/CGhPr2usPLt4PMRFjJ/jfcwyB/dHJOBxyR+WnxM8LeO9N1671TxtpWqW+oXkpkku76FgsjH0fG049AeBiscXXlTjaG/c9bgfh7C5vivbY6pFQi9I3V5P0ve3fucnqeqXetajcX9/cyXd7dSNJLcTNueRyckknvVb8aWivnj+tacI04qEFZIT8aPxpaKRoJ+NH40tFACfjR+NLRQAn40fjS0UAJ+NH40tFACfjVnTtRutJvYruyuJLW5hbck0blWU+xFV6KiUIzTjJXTJlGM48slofSnwx/achulh07xZtgm+6upRj923/XRR90+449hXv1reQ30CTwSpNDIAySRsGVgehBHWvztrtfh98XNf+Hc6rZzfadOLZexuCTGfUr3U+4/EGvzLOuDaWIvXwHuy/l6P07H59mnCsK16uB0l/L0fp2/I+4eGpfpXB/D34yaB8Q41itpvseo4y1jcECT3Know+n4gV3ajHTpX49isJXwc3SxEHFroz8yrUKuHqOnWi4yXRjqVWaNgysVYHIIOCKSiuVNxfNEx33O38M/FO900rDqIN7bjgPn94v49/wAfzr1LQ/E2neIId9nOsmOWToy/UV861Ja3U9nMksEjQyKcq6MQR+NfpmR8d4/LbUsT+9p+b1Xo+vofMY3IqGIvOl7svw+4+mVbPOaXnn/CvJPDvxaurXbDqkf2qPp50YAcfUdD+lek6P4h0/XIfMs7lJvVQcMv1HUV+85RxJl2cxTw9T3v5Xo/+D8j4bFZfiMG/wB7HTutjVopMilr6k80KKKKACiiigAooooAKKKKAPOvjp8EPDH7Qnw51Lwb4stPP0+7G6KdQPOtZgDsmiJHDrk/UEg5BIr8YvjJ8GvGv7IvjAeGvHFvJe+G5nK6P4ngjJt7iMdFJ/hYAjKHle2Vwa/eD8c1z3jbwJ4f+JHhu98P+KNHtNc0W8XZPY3sQdG7g89CDyCOQRkGs6lONSPLI6KGIqYefNBn4XW9xFdwrNDIs0TDKujAg/Q0y8vINPt3uLmZIIUGWdzgCvvPx5/wSB8GX2pXF38P/Huu+Ao5nLfYZIhqFsnsoLxvgf7Tsfepfh3/AMEhfBek6xb6h8QfHGs/EJbdg62Ah/s+1f2dVkdyP911rzfqLv8AFofQf20uX4Pe9dD5i/Yt/Za1D9rL4kWXinxBp8sHwl8P3PmH7QhUavcLyIVB+8mcbz2Hy9W4/ZaOJYI0RFVEUBVVRgADoAKo+HfDumeE9EstH0Wwt9K0qyiWC2s7WMRxQxqMBVUcAVpfSvShFU4qMT5yrVlWm5zerHUUUVoZBRRRQAUUUUAFFFFABRRRQAUUUUAFFFFABRRRQAUUUUAFFFFABWJ4v8K6V468L6p4f1yzj1DSNTtpLS6tZM4kjdSrLxyOD1HIrbooA/Cf49fAvXv2OviZP4W1zzrvwTqErzaBrxX920RJPlyHs69GHr8w4asWORZY1dGDowyGU5BHrX7i/En4X+Ffi94Tu/DXjHRbXXtFueXtblejDo6MMMjDsykEetfC/ir/AII86L/aMkngb4qa34T092LfYb6xXUFTJ6Kwli4+uTx1rz62EVR80XZnuYPM5UI+zqK6W3c+GtQ1O10m1a4vJ0t4VHLOcfgPU16J+zF+yj4r/bK8RxXVxFdeG/hNZT5vdVkQpLqJU8xW+R8xPdvup1OThT9m/C3/AIJMfDXwrqltqvjjXNW+JN7Ccrb6gfs1lntmJWLEexcj1Br7Z0nSbHQdNttO02zh0+wtY1igtbWMRxRIowFVQAAAOwqqOFjSfM9WRi8yniFyQVl+ZS8G+ENH8AeGdN8O+HtOh0rRNNgW3tbO3XCRIo4HqT3JPJJJJJNbtJS13HjBRRRQAUUUUAFFFFABRRRQAUUUUAFFFJQA39KD61l6x4j0/QYt97crF/dTOWb6DrXmviL4tXd5ui0xPskXTzWwZD9B0H618pm/E2W5NF+3qXl/KtX/AMD5npYTLsRjH+7jp3ex6PrvinTvD8O+7nVWIysa8s30FeW+JPijf6ruisAbK3P8QPzt9T2/D86464uJbqZ5ZZHklc5Z2Ykk+5qOvwbPOOswzO9LDfuqb7PV+r/Q+6wWR0MNaVX3pee33CsxZiSSSepNFFFfmjbk7s+m2E4Wk3Cj3Jrz74ifGvQPh/G8Mkn2/U8fLZW7AsPTeeiD68+xrswuDr42oqVCDlJ9jehh6uJmqdGLlJ9ju72+t9Nt5Li5mjggjUs8kjBVUDqST0r59+J37TSxibT/AAlhn5V9TkX5R/1zU9f94/keteQ+Pvitr3xEuD9vn8myDZjsYMiJfr/ePuf0rj6/Ycl4OpYe1fHe9L+XovXufp2V8LQpWq433pfy9F69ya+vrnU7yW6u7iS4uJG3PJKxZmPqSag/Glor9MjBQSjHY+/jGMFyxE/Gj8aWirKE/Gj8aWigBPxo/GlooAT8aPxpaKAE/Gj8aWigBPxo/GlooAT8a/TD9jT4LRfDT4bW+sXkK/29rkaXVw5HzRREZij56YB3H3Y+gr89fhj4fXxZ8RvDWjSLvivdRggkX/YaRQ36Zr9i7eJYIY0UBVVcYAwK9fL6ak3N9D8G8Uc2qUqVHLabsp3lLzS2XpfX5CXEyW0DyyMqxqCzMeBgdTX52/tL/tgav471S70DwhfTaX4ZhZonuoGKTXhHBO4crGewHJHJ64H1r+1x4gu/Dn7P/iu5spDFNLCltvXqFlkWNv8Ax1iPxr8ra0x1aUWoRPG8NeHMNjlUzPFRUuV8sU9r2Tbt81b5gzFmJLZJ6k0n40tFeKf0iko6I9E+Dnx48VfBPVmuNDu/MsJmBudMuMtDP74/hb/aGD9RxX3P8Nf24Ph740t44tXun8K6jwGh1DmInHO2VRtx/vbfpX56eGfh74k8Z6fqV7oejXeq2+nBGumtE8wxht207Ryfut0BxjmufeNo3KupRwcFWGCDXVSxFWjtsfnudcJ5LxFVlzvlrR3cWr7XXMtb6d1c/Yq2+LHgy8t1nh8VaNJCwysi30RBH13VwXjz9rr4Z+B7WUnxDBrN0v3bTSWFw7H03Kdo/FhX5ZUn4V1PMJtaJHx+H8K8HCpzV8RKUeySX46ntXx8/al8R/G6VrED+xvDKPuj02J9zSEHhpm43HuB0Huea8V/GlorzpVJVHzSd2fsGX5dhcrw8cNhKajFdF+b6t+bE/Gj8aWisz0xPxo/GlooAT8aPxpaKAE/Gj8aWigBPxo/GlooAT8aPxpaKAE/Gj8aWu8+Dvw0n+I3iVY5FZNKtSJLqb1HaMH1b9Bk1yYrFU8FQlXrOyirs5cTiaeEpSr1XaMT0b9mz4U/apU8WanF+7QkWEUg6t0MuPQdB75PYV9K9qgs7OHT7WK3t4lhgiQRpGgwqqBgAD6VPX805vmlTNcVKvPRbJdl0PwXMcfUzHESr1Pkuy7BRQa6HwT4WfxNqqowItYcPM3t2Ue5/wAa4sDg62YYiGGoRvKTsv67I8TEV4Yem6tR2SOs+FfhHONXulx2t1YfgW/oPxr1BQOajht0t4kjjUIigKoXoAOgqav7ByPJ6OS4KGEpdNW+76s/I8Zip4ys6s/l5IdRSUtfQHEFFFFABRRRQAUUUUAFFFFABRRRQAUUUUAFFFFABRRRQAUUUUAFFFFABRRRQAUUUUAFFFFABRRRQAUUUUAFFFFAHP8Aizw3D4l0l7aT5ZR80Un91u34djXgl5Zy6fdSW1whjmjbaynsa+mDXn/xM8HjVLc6lax/6XCPnVR/rEH9R/ntX5Lxzw1/aND+0MNH95BapdV/mj6nJMy+rVPYVX7stvJ/8E8iooor+attD9JOV+IvgOz+IXhu40u6ASQjfbzYyYpAOGHt2I7g18Q+IPD974X1q70zUYmhu7Zyjr2PoR6gjBB96/Qbn8a8m+PXwmHjrR/7S06If25Zodm0YNxGOTGffqR78d6/QuFM+eArfVa7/dyf3Pv6M+x4dzj6jV9hWf7uX4Pv6dz5CopXRo5GR1KOpwVYYII7Gkr96Turo/ZFrqgooooGFFFFABRRRQAUUUUAaXh3xNq3hDVodT0TULjS7+E5S4tpCjfQ46g9weDX0h4N/wCCgXjbQ7WO31zTLDxDsGPPybeVv94qCufoor5doraFWdP4HY8DMshy3OLfXaEZNdXv96s/xPrfxP8A8FE/E2pWDw6L4ZsdIuGUj7RNcNcke4Xagz9civlzxR4q1bxprlzq+t302o6lcHdJcTHJPoB2AHQAcCsuiipWqVPjdycr4fyzJm5YGiot7vVv0u23byuFFFFYn0IUUV2Pwo+FWufGDxdbaFosOWb557plPlW8fd3I/QdzxVRi5OyOXFYqlg6Uq9eSjCKu29ki78Fvgvrfxs8WxaRpUZitYyHvb9lJjto/U+rHoF7n2yR+pPw2+G2h/CnwnaaDoNsLe0gGXYjLzSHG6Rz3Y4/kBwAKqfCX4T6L8HfCNtoWjQBVUB7i5YfvLiXADSOfU+nQDAFdwvt0r6PC4dUVd7n8icX8WVeIcR7OneNCL91d/N+f5Dq5bxR8S/C3gm9tbXXtf0/SLm6BMMd5cJEXAIBI3HpkiuY+O3xy0b4H+EJdRvmFxqU4ZLDT1bD3EgH6KMgs3b6kA/lx488eaz8SvFF5r+uXRur65bPokS/wog7KBwB/WlicUqPurVm/CfBlbiJSr1ZOnSWidtW/LyXV/I/Y2zvrfULdZ7aeOeJxuVo2DKR6gjrUeo6VZ6xZy2l5bQ3VtKu14pow6sD2IPBFflD8Gfj94o+C+tQT6ZeS3OkmQG50maQmGVe+Ac7G9GHPAzkcV+qvhbxDa+LPDel6zZEm01C2juoieux1DjP4EVpQxEcQnpZnncTcL4rhevHmnzQl8Mlpt0a6M+Of2mP2Kra30+78T/D628p4FMtzocYLKyjktD3BA52dD/Dg4B+JenBBBr9tWUFSMda/ML9s34aW/wAO/jJcy6fCsGna1CL+NF4VJCzLKoHb5hu9PnxXm4zDRh+8jsfq3h7xZXxlT+ycdLmdrwk99N4t9e6PCKKKlsbOfUb63tLZDLcXEixRoP4mYgAfma8k/d5SUI80hbOxudSuFt7S2mup24WKFC7H6Ac1Y1bw/qugSKmp6Zeac7dBdwPET+DAV+qvwL+BuhfBrwjaWVlawy6m8atfaiyAyTyY556hQcgL2HvkntvFPg/RvGmiz6VrWm2+o2M6kNDNGGH1HofQjkV68cvbjdysz8FxHipTp4twpYe9JO1+azfmlb8L/cfjNRXpv7RXwh/4Uv8AEy90KCRptNlRbuxkkOX8liRtb3VlZc98A968yry5RcG4vdH7dgcbRzDC08Vh3eE0mvRhRRRUHcFFFFABRRRQAUUUUAOhme3kSWJ2ilQ5V0JDKfUEV7X8Of2mNT0Hy7LxGr6tZDgXS4E6D37P+PPua8SorzMdluGzKHs8TBNdO69GedjMvw2PhyV4X/NejPv7wv4w0fxnYC70i+iu4v4th+ZD6Mp5U/Wtn681+e+h6/qfhrUEvNMvZrG5TpJC2M+xHcex4r6B+Hv7UkcnlWfiqDyX4UahbrlT7ug6fVc/QV+O5twZicLerg3zw7dUfmGZcL4jC3qYZ88e3Vf5/L7j6GJI7UoqlpGt2Gu2Ud1p91DeW0n3ZoXDKfxFXa/O5wnTbjNWaPipJxfLJWYVLa3UtnKssEjxSKcqyMVI/Ko6SlCpOlJTg7NESipK0jvtB+LV7Z7Y9TjF5F08xcLIP6H9K9H0XxdpmvKBaXStJjmJvlcfga+eqVZHjYMrFGHIKnBr9Kyjj3MsvtTxL9rDz3+8+bxeQ4fEXlT91+W33H04vA60v1rw/Q/ibq+k4SZxfwDjbMfmH0br+ea9B0T4naPquEmkNjMf4Z+F/Bun54r9nyvjPKsztBVOST6S0+57M+NxWUYrC6uN13Wp2VFRRypIoZGDA8gqcg1LX3SkpK8TxQoooqgCiikoAWiiigAooooAKKKKACiiigAooooAKKKKACiiigAooooAKKKKACiiigAooooAKKKKACiiigAooooAKKKKACiiigAooooAKKKKACikpaACiiigAooqKWZIFLO6qo5JY4FRKUYq8mPcfkUhbjNcbrnxQ0jS/kgZr+b+7D90fVun5Zrz7XPiVrGsFljl+wwHjZCfmP1br+WK+FzXjPKssvDn559o6/e9ke1hcnxWK1UeVd3/AJbnrGueMdL0BT9quV80DiKP5nP4dvxrznX/AIs397uj06P7FF/z0bDSH+g/zzXBu7MxZiWY9SaSvxfN+PMyzG9Og/ZQ8t/m/wDI+xwmQ4fD2lU99+e33ElxcS3UzSTSvNKxyzMxJP41HRS1+bznKbc5u7Z9JGKirREJo59KKz9a8Qaf4es3u9Ru4bK3T70kzhR9Pc+1EITqSUIK7ZcYuTUYq7NDHpWF4s8baN4JsTdavfRWkeDsVjl3I7Ko5J+leH/ED9qP/W2XhWDJ5U6hcr+qIf5t+VeBa1rmoeIdQkvdTvJr26k+9LM24/Qeg9hX6PlPBmIxVquNfJDt1Z9vlvC2IxVqmKfJHt1f+R618Rv2ldV8SeZZ6Ar6PYHIM+f38g+o+5+HPvXjDyNJIzuzO7HJZiSSfWiiv2HA5bhsup+zw0Ul+L9WfpuDwGHwEOShC35v1YUUUV6R6IUUUUAFFFFABRRRQAUUUUAFFFFABRRWt4Q8K3vjbxPpug6b5f27UJ1gi859qBmPUn0p76GVWrCjTdWq7RSu32SIND0HUPFGr2ul6TZTX+oXTiOG3hUs7t9P69BXp/xw/Z5v/gf4c8KXGq3az6rqwma5hi5jgKCMqgb+I/Mcnp6dMn7y/Z//AGbdB+B+kCSFV1DxDMgF1qcijcfVIx/Ame3U9+2PKv8AgotpJn+HvhrUguTb6p5JbHIDxOfyzGP0r03g/Z0XKe5+J0uPXmfEGHwWDVsO20295Ozt6K9rde58ifs/anHo/wAbvBVzKP3Y1SGNs9BvITP4bs1+ui9B7ivxRsbybTb23u7d/LuLeRZY3HVWU5B/MV+vXwd+Itn8Uvh5o/iO0Zf9KhXzo1OfKlHDofowP4YPetsukrSgeL4qYGp7XD45L3bOL8nuvv1+4Z8avAC/E74YeIPDgYRzXtufIc9FlUhoyfbcq59s1+ReraRd6DqV1p2oW8lrfWsrQzQyKQyOpwQRX7V7eprwv49fso+GvjYzaijnQ/EargajbxhhKAMBZUyN+OOcgjGM44roxmGda0o7o+Y4G4tp5BUnhsZf2M3e615Xte3VNb+h+X9EaNLIqRqzuxAVV5JJ7Cvpi7/4J/fEiG88uC80We3zgT/aJF49SpjzXv8A+z/+xXpHwx1C31/xJcpr2vw4aCNUxbWzf3lB5dh2Y4x2Gea8uGDqyl7ysfteY8fZLg8M6tGqqkukVu359vO51v7I/wAHpfhP8KraLUYPK1rVH+2XqNjdGSAEjPuqgZ9y1c7+2F8MfAbfC/xB4s1PRreHXLaELbXsA8uV5WZVjDbfvjJ6MDxnpX0kcL7Cvgz/AIKAfFyPVtY0/wAB6fMHisG+16gV6eaVxHGfdVJY/wC8PSvWrqFGhy28kfgnDssfnvEcMRCbUpS5pNNq0U7tenRHx9RRRXzZ/YQUUUUAFFFFABRRRQAUUUUAFFFFABRRRQAUUU6GGS4mSKJGklkYKqICSxPQAetS2o6sTdldml4Y8M33i/XbTStOiMt1cNtHoo7sT2AHNfcPgHwTZeAfDlvpVkuQg3SzEfNLIfvOfr+gxXH/AAN+E6eANDF3exq2uXigzN18leoiH9fU/QV6lX4LxTnzzGt9WoP93F/e/wDJH4zxDnH9oVfY0n+7j+L7+nYWiiivz/d2PkCfT9Pm1S+htbZC80jbVX+v0r37wv4fh8N6XFaRcv1kkxy7dzXPfDXwb/Y9n9uuk/02deFYf6tfT6nvXcqBya/pngfhr+zMP9exK/ezWi/lX+b6n5pnWZfWqnsab9yP4sdS0UV+rHzAUUUUAFFFFABRRRQAUUUUAFFFFABRRRQAUUUUAFFFFABRRRQAUUUUAFFFFABRRRQAUUUUAFFFFABRRRQAUUUUAFFFFACUj8qQadRR5AeK/EnwadHujqNqmLOdvnVRxG5/of51w/Tp0r6YvrGHUrWW2nQPFKu1lPcV4H4s8LzeF9UaB8vA+Wik/vL6fUV/NXHHDH9nVnmGFj+7k9Uujf6M/RckzL28Pq9V+8tvNf5mLSUtFfkh9cfNn7Rnwf8AJaXxVo0HyMd1/BGvQ/8APUD/ANC/P1r55/Cv0VliSeNopUV42G1lYZBB6g18f/HL4Rv4B1Y6jp8bNod0/wAm0f6hjz5Z9vQ/h2r9q4R4h9tFYDEy95bPuu3qj9P4azr2kVgsQ9V8L7rt6roeVfhR+FH40fjX6mfowfhR+FH40fjQAfhR+FH40fjQAfhR+FH40fjQAfhR+FH40fjQAfhR+FH40fjQAfhR+FH40fjQAqqrMAx2rnk4ziv1Q/Za8F+C/C/wwsJvB11HqkV4oe61LbiWeUDkOOqbegQ/d/Ek/ld+NenfAv4+a/8AA7xELmxdrvR7hgLzTHYiOVf7y/3XHZvwORXZha0aM7yR+d8a5Di89y/2eEqWlF35ekvJ+a6dO/dfrRz2rz/4zfGLRPgv4Qn1nVpN8jZS1s0I8y4kxwi/1PQCsK6/ab8EW/wpPjtNSEunEbEtxgTtPjPk7c8P+mOc45r83/jF8Xtc+M/i6fW9Yk2IMx2tkrEx20eeFX37lupP5V6+IxUacfdd2z8H4V4NxOc4uX1qLhSpu0r6NtfZX6voUfif8Tdb+LXi671/XJ/MnlO2OBSfKgjH3Y0B6Afqck8muU/Cj8a674X/AAw1v4ueLrXQNEgaSWQ7ppyPkt4s/NI57AenUnAHWvn/AHqku7Z/VX+yZThOlOlTXokkaHwV+Dur/Gnxpa6NpsbpaKyvfXu3KW8OeWP+0cEKvc+2SP1o8P6HbeG9D0/SrKMRWllBHbwxj+FEUKB+QFch8Hfg/ovwZ8H2+iaRFmTAe6vGUCS5lxy7f0HQDiu/3du56V9HhcP7GOu7P5K4x4olxHi17NWpQvyrq+7fr+AlfnX/AMFBPFFtq/xY03SoCryaXp4Wdh/C8jltv4KEP/Aq+zPjp8Z9J+CvgyfWNQKy3sgMdlZbsPcS44A9FHUt2HuQD+UvijxLqHjDxFqOt6pObi/vp2uJpCf4mOcD0A6AdgAK5swqrlVNbn13hnklarjHmtRWpwTS85PTTyS3Mz8Kv6Fqj6Frunaiqb5LK5juVQ9yjBsfpXu37JP7OMnxe8SDXNbhZfCenS/vFcYF5IOREP8AZHBY+nHfI+lv2iv2O9J+JVq+seGUg0fxNGmCqKEguwBgK4A+VsDAYfQ56jz6eFqSh7SKP1LNeNcqwOY/2XX1TVpS6Rb2T+W/Y968D+MNM8eeF9O1zR7hbixvIVkRlIJGRypx0YHII7EGuhbG084r8oPB/wAVPiR+zV4gvtHt5ZdMlik/0nSNRi8yAt/e254yP4kIyMcniuq8V/txfE3xRpctlFc6boiyKUeXS7d0lIPHDSSPt+q4PvXpRx0OX31qfkGI8Nswnif9iqRlQlrGV+j79/lf5F39uzxpYeKvjIllYTR3C6PZLaTSR4IExZmZc/7IKg+hyPWvnH8KdLM9xK8ssjSSuSzOxyzE8kk9zTfxrxKlT2k3J9T+jcny2OUYCjgYu/IrX79382H4UfhR+NH41meyH4UfhR+NH40AH4UfhR+NH40AH4UfhR+NH40AH4UfhR+NH40AH4UtJ+NH40AbPhnxlrPg29FzpF/NZSfxKpyj+zKeD+NfQfgP9qWwv/LtfEtr/Z85wv2yAFoSfVl6r+Gfwr5j/Gj8a+fzHI8Dma/fQ97utH/wTxMfk+EzBfvYe93Wj/4PzP0M0vWLHWrNLrT7uG8t3+7LC4dT+Iq39K+APDXi7WfCF4LnSNRmspM5Ko3yP7Mp4P4ivd/BP7VaSeXbeJ7HymwAb6zBKn3aPqPwJ+lfk+Z8GYvC3nhX7SP3P/gn5vj+F8Xhbyoe/H8fu/yPonmj71ZPh3xZpXiqz+06XfwXsXcwvkr7EdQfY1rd6+Aq0alGThUVmuj3PjpRlTk4zVmhaKKKxJNHS/EmpaGwazu5Il7pnKfip4rutF+MbLtTUrTcO8sB5/FT/jXmYx2or6fLeJM0yu31eq+Xs9V9z2+R5WIy3C4rWpDXvsz6D0nxjpWtbVtryMyN/wAs3O1vyPX8K288cGvmGt3SfG2s6LgQXsjJ/wA85vnX6c9Pwr9Ty3xKjpHMKPzj/k/8z5jEcOS3oT+T/wA/+AfQPSivMNL+MY+VdRsceslu2f8Ax0/4112meOdE1ZVEV+iOekcvyN9Of6V+m4DibKcxsqFdX7PR/cz5uvl2Kw7/AHlN27rVfgdJRTFdW5DAin19QmnseaFFFFMAooooAKKKKACiiigAooooAKKKKACiiigAooooAKKKKACiiigAooooAKKKKACiiigAooooAKKKKACiiigAoopjSKoJLYA9aTajuAvvSda53U/Hmi6SuJL9Hk/55w/Of06fjXIap8ZCxZdOsuO0lw3/ALKP8a+Wx/E+U5df21dX7LV/h+p6eHy3F4j4Kbt3ei/E9RJ45NYWr+NNJ0TctxeRmRePKjO5s+mB0/GvGdW8Z6xrOftF7IE/55xnYv6dfxrE/CvzLMfEtaxy+j85f5L/ADPo8Pw4968/kv8AP/gHpOtfGKWTK6ZZhB2mn5P4KP8AGuH1TxDqWuSbr27kmHZScIPoo4rN59MUtfleY8RZnmjf1mq2uy0X4H1OGy3C4XWnBX77sWiiivmj0xFz3o+7SHOfQVj+JvGWjeEbM3Gr38NlHzjzG+Zsf3V6t+AralRqVpKFKLbfRascISqSUYK7fRGyfeqOra5p+g2b3Wo3kNjbL1lmcIv057+1eAeNv2qifMtvDFjnsL28H6rGP5k/hXhPiLxVq/iy8Nzq2oTXsxOR5j/Kvsq9FH0FfoGWcGYrFWni3yR7bv8A4B9nl/C2KxFpYh8kfvf3dPmfQXjz9qe1tfMtfDFp9rl5H265BWMe6p1b8cfQ18/eJPFur+L743Wr3019N28xvlT2VRwo+grJ/Gj8a/WMuyTBZYv3EPe7vVn6RgMnwmXr9zD3u71f3/5WD8KPwo/Gj8a989oPwo/Cj8aPxoAPwo/Cj8aPxoAPwo/Cj8aPxoAPwo/Cj8aPxoAPwo/Cj8aPxoAPwo/Cj8aPxoAPwo/Cj8a94/Z6/ZP1z41Z1O9kk0PwyuQt80e57hhniJTjIB6seOwyc4unTlUfLFXZ5eZZphMpoPE42ahFdf0S3b9Dwf8ACuo+FurLoPxK8K6g52x22qW8jt6KJVyfyzXvvj7/AIJ++NNBZ5fDWoWfiS2UZET4tp/phiUP13D6V89eLPh/4m8A3Qi1/RL/AEeTcQrXMDIrEf3W6N+BrR0qtKV5Kx49HO8pzzDzpYavGXMmrXtLVdnZn7KRNlV9MCvnn9uvS/t3wB1C4xk2d3bzfT59mfyevbvBOsr4i8IaNqY6XlnDPn/eQN/WvPv2sNIGtfs++M4NufLs/tI/7ZMsmf8Axyvpa3vUpW7H8i5JP6rnOHctOWpFP/wJJn5SfhXu37LP7R03wQ8RPY6m8s3hTUHBuY1G428nQSqPpgMB1AHcCvCfxo/Gvl4VHTkpR3P7RzPLcNm+EnhMVG8Zf0muzR+0mha9p/ibTbbUdKu4b6wuEEkVxA4ZHU9wRWn17V+SXwf/AGg/F/wVvc6JfLPpkj7p9Lu8vBJ6kDOUb/aXHbORxX174L/4KEeDtUt418RaXf6FdfxtCouIfqGGG/Db+de/SxtOa97Rn8t514f5rltRvDQ9rT6OO/zW/wBx9X+meaWvnu+/bm+EtrbmWLV7y8kxnyYrCUN9PmUD9a8P+Kn/AAUG1DVrWay8D6S2lKw2jUtQKvLj1WMZVT7sW+lazxVKCvzXPEwPBueY6oqccPKK7yXKl9/6XPfv2l/2lNL+C/h+Wzs5I73xXdxkWlkDnys8ebIOyjsOrEYHGSPzI1TU7rW9SutQvppLq9upWmmnlOWd2OSxPuaXV9Xvde1K41DUrua+vrh/MmuLiQvJIx7knk1U/GvBr4iVaXkf05wtwtQ4bw7SfNVl8Uv0XZIPwo/Cj8aPxrlPuA/Cj8KPxo/GgA/Cj8KPxo/GgA/Cj8KPxo/GgA/Cj8KPxo/GgA/Cj8KPxo/GgA/Cj8KPxo/GgA/Cvo/9nT4P+UIfFesQ/vGGbC3kX7oP/LUg9yPu/n6VxnwH+ETeNtTTV9UhP9iWz8I4/wCPiQfw/wC6O/5euPrpIxCoVVCqowFAwBX5TxdxD7JPL8K/efxPsu3qfm3E2dcqeCw71fxP9P8AMdS0UV+MH5mJ976V3vwz8GHVJ11O7T/RoW/dKw4dx3+g/n9KwfBvhWXxRqYj5W1jw0snoPQe5r3mzs4rG3jghRY4Y1Cqq9ABX6/wLwv9eqrMcVH93F+6n1a6+iPj87zL2Mfq9J+89/Jf5snXhadRRX9In54FFFFABRRRQAUUUUAFFFFABRRRQAUUUUAFFFFABRRRQAUUUUAFFFFABRRRQAUUUUAFFFFABRRRQAUUUUAFFFFABRRRQAUUUUAFFFFADKxvFHhyDxNpsltKNr/eR8cq3Y1tUYrkxGGpYujKhWjeMlZo0p1JU5qcHZo+atU0240e+mtLlNk0ZwfQ+hHsaq4/Ovb/AB74NTxJZGaBQt/CPkbpuH90/wBK8Slhe3leORWR0JVlYYII7V/JvE3DtXIcW4b05axfl2fmj9UyzMI46l2kt0M/iqhr2h2fiPS7jT7+BZ7WdCjow6j19iOoPtWgeaTn1r5CnOVKaqQdmj24ycWpRdmj4b+KXw3vfhr4ia0l3TWE2XtbrHDpnof9od/z71xtfe3jrwTp/jzw/caXqCZV/mjkA+aNx0dfcfqMiviXxp4O1DwLr8+l6jHiVDujkX7kiHo6+x/TkV/QPDWfwzSj7Gq7VY7+a7o/ZchzpZhS9jVf7yP4rv8A5mHRRRX3Gp9gFFFFGoBRRRRqAUUUUagFFFFGoBRRRRqAUUUUagL5j+X5e4+Xndtzxn1x60lFFGorJbHRfD34f618TvFNnoGg2hur64PJ6JEn8Ujnso9fw6kV+ovwL+B+jfBHwmmm2CrPqEwD3uosmHuJP6KM4C54+pJPmP7DWl+BYfhv9p8OzJc+I5Mf2vJOoW4R+y47R/3SODyeuQPpyvoMHh4wipvVs/lPjzifE5li5ZfFOFKm7Wejk11fl2XzEyNtcT8Wvitovwf8IXOvazPtjT5ILdCPMuJD91EHqfXoBknpV34i/EXRfhd4UvNf124W2s4B8qjmSV/4UQfxMew/oM1+Wvxt+NWtfG7xdJq2pv5NlEWSxsEOUt4s9PdjxubufQAAbYrEKirL4meNwhwnW4hxHPUvGhB+8+/kvP8AIpfFv4ta58ZPF1xrutTZ6pbWqk+XbRZ4RR/M9Sea0/gP8FNU+OHjWHSLUPb6bFiW/vwMiCLPbtvboo/HoDXK+BfBOrfETxRY+H9Etjc394+xRyFQfxOx7KByTX6q/BP4PaR8GPBdroumoslwQHu7wrh7iUjlj7dgOw/GvJw9B4ifPLbqft/FnEGG4UwEcBl6SqNWiltFfzNfl3Z1Hg/wjpngfw7YaHo9utpp1nGI4o1HYdSfUk5JPckmtv1o+6teL/tMftAWXwP8Hu8LR3HiO+Vo7C0Y556GRx/dX9TgepHvylGnC70SP5fwuGxObYuNGknOpN/e3u3+bPBf2/8Axr4Qnax8PQ2Fve+L4isj3y8NZwnkIxH3i/Xaeg57iviyrer6vea9qt1qWo3Ml3fXUjTT3EhJZ3JySTUNnZ3GoXCwWsEtzM33Y4ULsfoBXy1Wo603NH9n8P5THIMtp4SU721bb6ve19l2RFRWvf8AgvxDpNubi90LU7O3UZ824s5I1/MrisistT6KnXpVf4ck15BRRRS1Ngoooo1AKKKKNQCiiijUAoooo1AKKKKNQCiiijUAoooo1AtaXq19ol0t1p93NZXC9JbeQo35ivY/Bv7UeuaTsg122j1e3GB50eI5gPw+VvyH1rxKivJxuV4TMI8uIpp+fX5NHm4vLcLjo2r00/Pr9+59weD/AIzeFfGmyOy1JYbtuPst1+6kz6AHhv8AgJNdspB5HNfnTXa+EvjL4s8HYS01SS5th/y7XmZU+gycqPoRX5vmHAu88DU+T/zPhMZwg1eWEn8n/mv8j7i4o59K8H8J/tWaVelIdesJdNk6faIMyxn6j7w/WvXvDvjLQ/FluJtJ1O3vVxuKxuNyj3XqPxFfnWNybH4B/v6Tt33X4HxGKy3F4L+PTaXfdfetDbopM0teKecFFFFO7Wwi9pviDUdLYG0vJoAP4Q52/l0rqtN+L2rWmBdxxXaeuNjfmOP0rhqK97BZ9meX2+r15Jdr3X3O559bAYav/Epp/n957Bp/xe0y4wLuGa0buQA6/mOf0rprHxdpGpKBb6hAzN0Vn2t+Rwa+efrR9DX3eD8R8zoWWIgpr0s/vWn4Hh1uHcNPWnJx/FH07vHqKXPpXzZZ6zf2OPs13cQAdo5Co/Kt+z+Juv2gANytwB2mjB/UYNfaYXxKwFTTE0pQflqv0Z41XhzER/hyT/A91pOe1eU2fxmuVUC50+OQ92icr+hBrbs/jBpM2BPDc2575QMP0Of0r6zDcZZJifhxCi/NNfnoeVUynG096d/TU7yk3Vzdt8QtAujhdQRD/wBNAyfqRita31ywu/8AU3sEvssin+tfR0cywWI/hVoy9Gjz54etT+ODXqmaNFMWQHuKduHrXoqUXsznFoooqgCiiigAooooAKKKKACiiigAooooAKKTcPWm+YPUVLlFbsADUtULjXdPtP8AXXsEZ9GkUH+dZNz8RNAtThtQRz6Rqz/qBivNr5ngcP8Axq0Y+rR0Qw9ap8EG/RHS4PrR071wV58YNJhyIIbi4bthQo/U5/SsO8+M102Ra6fHGexlct+gxXzuJ4yyPDaSxCk/JN/itD0aeUY2rtTt66HrP40jSKF5YCvCrz4ma/d5AulgU9oowP1OTWDdave32ftN3NPntJIWH6mvksV4lYGnph6Mp+tkv1f4HqUuHK8v4kkvxPer7xho2lqfP1GEFeqo29vyGTXM6h8YNOt8i0t5rtuxYBF/Pr+leQfWjOelfF4zxHzOvdYeCgvS7+96fgezR4dw0NajcvwR2+o/FzV7zi1SGzT/AGV3t+Z4/SuW1HXtQ1Ribu7muAf4S52/l0qjRXwmNz3Mswv9YrSa7X0+5WPco4DDYf8Ah00vz+8WiiivBvfVnoBRRSZA6nFAwoJHesPxF420LwjCZdW1S3sxjcEd/nb6KOT+Arx/xZ+1bp1oWh8P6dJfvjAuLn91GD6hR8xH1xXt4LJsfmH8Cm7d9l97PRwuW4zGv9xTbXfZfe9D3tiF5PFcL4w+NfhTwbvjutRF1drn/RbP97JkdjjhfxIr5W8WfGDxX4y3JfapJFbN/wAu1r+6jx6EDlvxJrjK/Rcv4FWk8dU+S/zPt8Hwg3aWLn8o/wCb/wAj2nxl+1Br2tb4NFt49Gtzkea2JJiPqRtX8j9a8f1LVLzWLpri+upr2dvvSXEhdj+JqtRX6RgsrwmXx5cPTS8+r9Wfd4PLsLgY2oQS/P79wooor1dT0goooo1AKKKKNQCiiijUAoooo1AKKKKNQCiiijUAoooo1AKKTik3Uakc8drn1h+yn+yRD48jtPF/i5420PIktNMjcM1zj+KQj7qf7PU98Dr9+WFjb6bZw21rDHb20KBI441CqigYAAHAAFfjRoPinWfCtybjR9WvdJmPV7O4eFj9SpGa9s8G/twfE3wv5Ud7fW3iK2XAKahAN5H/AF0Tac+5z+Nerh8VSpLlcde5+FcW8HZ5nOIeJhXjOK+GLvGy7LdN922rn6bMKqahpdnq1rJb3tpDdQSDDRTRhlYehB4NfJ3gv/goj4a1F1i8S6De6Kx48+1cXMX1I+Vh+ANe9+B/j54C+IjQx6F4nsbu5kOFtXfypifQRuAx/AV60K9OpopH4njuHs2yl82IoSil1SuvvV0dtY2NvptnDa2kKW9tCgjihjUKiKBgKoHAAHYVR8XeGbfxh4a1PRLxpI7XULeS2laIjeFdSpIJBGcHuDW0KWujS1j56M5Rkpxeqd7+Z8LeMv8AgnReQxyS+F/FUdwc/Ja6pAUOPTzEzz/wCvDPGX7KXxQ8E7nuvC9xf2w/5eNNYXKn32p8w/FRX6t5pGXdXnTwNKW2h+oYDxHzvB2jVkqi/vKz+9W/G5+J95Z3Gn3MlvdQSW1xGdrxTIUdT6EHkVFX7I+KPAPhrxhblNf0PT9UjA63lskhA9iRx+FfnZ+1NZ/CPQNafR/AWnSDV4ZT9suLe5drWIjrGobO5vXaQF6cngeZXwjorm5kfr/DfHcc+rrC/VpRn1as4rzb0svkeAfhS0UVwH6sFFFFGoBRRRRqAUUUUagFFFFGoBRRRRqAUUUUagFFFFGoBXc/CX4Y3fxK8QCL5odKtyGvLgdh2Rf9o/pyax/AfgfUPiBr8Ol2CEAndNMR8sMeeWP9B3NfbXg7wfp/gfQbfStOi2QxjLOfvSP3dj3J/wAB2r4TiXiCOWUvY0XerJfcu78z43iDOll9P2FF/vJfgu/r2NDR9HtNC02CxsoFt7WBBHHGgwABVz+KjB9aPu1+ATnKpNzk7tn4425Ntu7YVd0bSLjXNQhtLZd0sh69lHcn2FVYbeS7mSCJDJM7BVRRySe1e4+B/B8fhnT8yANfTDMknXH+yPYfrX2fC/DtXPsVZ6Uo6yf6LzZ4WaZjHA0tNZvZfqanhzw/b+HNNjtIBnHLuerN3JrW7+9Liiv6xw+HpYWlGhRjaMVZI/LJzlUk5zd2x1FFFdJAUUUUAFFFFABRRRQAUUUUAFFFFABRRRQAUUUUAFFFFABRRRQAUUUUAFFFFABRRRQAUUUUAFFFFABRRRQAUUUUAFFFFABRRRQAUUUUAFFFFADG6E4rzn4leB/t0b6pZR/6QozNGo++B/EPcfrXoxz60hA714mb5Vh85wksLiFo9n1T7o68LiqmEqqrT3X4nzFSfer0P4keBzYySapZR/6OxzNGo+4f7w9j+lee+1fyNnGU4jJsVLDYhbbPo10aP1jB4ynjaSqQ/wCGA5zmuJ+KfwzsviVobWs22C+hBa1uscxt6H1U9x/hXbZ28UHPavOw2Jq4OrGtRlaUdmepRrVMPUjVpO0lsz899f0C+8M6vc6bqMDW95bttdG/Qj1BHINZ/wCNfaHxj+Edr8SNHMsIWDXLdT9nn6Bx/wA83/2SfyP418calpt1o+oXFleQNb3Vu5jkicYKsK/onIc7pZxQvtUj8S/Vep+3ZNm9PM6Ouk18S/VeRW/Gj8aPwo/CvqT6MPxo/Gj8KPwoAPxo/Gj8KPwoAPxo/Gj8KPwoAPxo/Gj8KPwoAPxo/Gj8KPwoAPxo/Gj8KPwoA6f4dfEbXPhb4ot9e0C8a2vITh06xypnmORf4lP+BGCK/Rz4eftZeDPGPw4u/E17ex6RcabFu1GxlfMkTdgo43hjwuOpOODX5efhRzXXRxE6N7bHwnEXCGA4icalT3Kkbe8t2uqffyfQ9S/aA+PGr/HPxWby4Z7XRLVmXT9P3cRKert6u3c9ug4rzOzs7jUryC0tIZLq6ndYooYVLO7E4CgDqSTUP4V93fsV/s0DQ7eDx74ntMalOm7TLSZeYIyP9awPR2HT0Bz1PE04zxFTXqa5pmOA4NypezikkrQiur/rVs9L/ZU/Z0g+C/hdb/U0SXxVqKK11Lwfs6dRCh9B3I6n2Ar36kC4xis3xBr1j4X0e81XUriOzsLSJpZ55ThUUDJJr6aEY0ocq2R/IGOxuJzfFyxFd81Sb/4ZJfgkc78VvihpHwj8F33iHWJdscI2wwA/PPKfuxr7k/kMnoK/Kb4mfEjV/it4wvvEWtTb7q4OI41+5DGM7Y0HYAfmck8k12P7R3x6v/jl4ze6Bkg0CyZo9Os24wueZG/22wCfQYHbJ808P6LP4j17TtJtgPtF9cx28Wem52Cj9TXgYrEOvLljsj+n+DOF4cPYN47GJe2krv8Aux3t/n9x7f8Asw/su3nxsvH1fVZJLDwraybHkTiS6ccmNM9AMjLe+BznH6HeCPhn4a+HOmpY+HdGtdNhVQrNHGN8mO7ufmY+5Jqx4C8G2HgLwjpfh/TohHZ2ECwpwAWwOWOO5OSfcmuheRI1LMcAc5r2MPh40Yp21PwPiXifGZ9ipNzapJ+7Hpbo33Y1oY2XmNSPpXi/xV/ZO8B/FC1nkfTY9F1ZgSuoaaixPuPd1A2uM+oz6EVi+LP24vht4W8SHSDPfaoY5DHNeafbh4I2BwfmLAtj/YDV7P4P8ZaR480G11rQr6LUdNul3RzRn8wR1BB6g8ir5qVa8dGeZGjnGR8mMUZ0r7Ss1f8Arsz8rPjR8C/EfwR177Fq8fn2ExP2TU4VPkzgdv8AZcd1PI9xg151+NfsD8WvhlpXxa8Fah4f1OJWS4TMM2MtDIAdrr6EH8xkd6+Dbz9gf4n28crRf2LdbMhUjvGDOPUbkA59yK8bEYOUJXgro/oXhfj7CY7C8ua1VTqx0d9FLz8vP7z5w/Gj8a6nx58LvFPwz1D7H4m0W50uRv8AVySKGif/AHJBlW/A8d65b8K89xcXZn6xQxFHE01VoyUovZp3T+aOx+EXw3v/AIs+P9J8N2O4C5k3TzKMiGFeZJD9B09SQO9e/wDxm/YN1vwysmpeB7h9esFBZ9PnIFzGP9k4CyD24PThq9n/AGHPgt/wgfgY+KtTg261rqq0ayLhoLYcovsX++fbb6V9O7R3r2sPg4ype/uz+dOI+P8AG4bOXHLZJ0qfutNXUn1f6J+XmfilfWNzpd5NaXkEtpcwsUkgmQo6MOoKnkGoPxr9Ef26tJ8C2Pw5fU9Z0uCXxROwt9LnhPlzF+pLEcsirkkHI5A4JBr87vwry61L2M+S9z9m4Zz58RYFYt0nDW2uqbW7T6r9Q/Gj8aPwo/Cuc+tD8aPxo/Cj8KAD8aPxo/Cj8KAD8aPxo/Cj8KAD8aPxo/Cj8KAD8aPxo/Cj8KAD8aktrqaznSe3mkgmQ5WSJirA+xFR/hR+FTKMZK0hNKStI9J8L/tBeMfDeyNr5dVgX/lnfLvOP98Yb8ya9c8M/tV6HqDLHrVhcaW//PWE+dF+PRh+Rr5a/Cj8K+ZxvDWW467nT5Zd1o/w0PncXkGX4u7dPlfeOn/A/A++PD3j7w54rVTpWr212zdEDgP+KHDD8q3+exyK/OlWaNgykqwOQQcEV2fh34xeL/DLL9l1q4kiH/LG6PnJj0+bJH4EV8NjOBJLXCVb+Ul+p8lieD6i1w1S/k1+q/yPuTOaDn0zXzJ4f/az1CHCazo0Nx6y2khjP/fLZH6ivSNB/aR8GawqCe7l0yVuNl3EQAf95dwx9TXxmK4ZzPCfFScl3Wp8tiMjzDDaypNry1/I9T5pazNJ8S6Vrke/T9QtbxcZzbzK/wDI1pbh2NfOVKVSk+WcbPzPDlGUXaSsxaKKKxAKKKKACiiiqUmtmKyJ7fUbu1/1NzNF/wBc5Cv8qvw+LtZtz8mp3P0aQsPyNZGPeiu2nmGLo/w6sl6No5pYejP44J/I6eH4k+IY8D7fvH+1Gh/pVqP4ra+n3pIG/wB6L/A1x34Uc+lepT4jzen8OKn97f5s5pZbg5b019x3Ufxf1hfvQ2r/APAGH/s1WI/jJfjG+xgb/dZhXn1JXdDi/O4bYh/Oz/NGDyfBPemj0lfjRcfxaZGfpMR/Snf8Lol/6Baf9/j/APE15p+FFb/6658v+Yh/dH/Ij+xcD/z7/F/5npX/AAuib/oFp/3/AD/8TSN8aLj+HTIx9Zif6V5tS0PjbPn/AMxD+6P+Qf2Lgf8An3+L/wAz0B/jJqDZ2WMC+mWY/wCFV5Pi9rLfditE/wCAMf8A2auGpawnxdnc98Q/lZfoWsnwS2pnYSfFbX36SQJ/uxf4mqs3xI8QzZH9oFB/sxoP6VzH4UfhXDU4jzap8WJn97X5G8cuwcdqa+41pvFus3GS+p3R9hIQPyFULi/u7r/XXMsv/XRi386gory6mPxVb+JVlL1bf5nVHD0qfwRS+QtFFFcTk3uzosgoooqRhRRRQAnSjn0o3eprL1fxTpOgx79Q1K1slxn9/OqfzNbU6VSq+WEbvyHGMpu0Vdmp17UdOteVa9+0p4M0dXEFzPqsq8bLSE4J/wB5sDFeb+IP2stTuMpo+jwWg/56XbmRvyGAP1r6PC8M5pi9Y0nFd3oe3h8izDE/DSaXnp+ep9On3rnPEXxE8OeE1f8AtTV7a2dese7c/wCCDLfpXx14h+Lvi7xQzfbNauVibjyrc+SmPTC4z+Oa49iWJJ5PqTX2mD4Dk7PF1beSX6s+pwvB83rianyS/V/5H1D4m/au0ey3R6Lp0+pN/wA9pyIY/wAByx/ECvJPE3x+8Y+JA8f29dNgb/llYLsOP9/Jb9a85/Cj8K+6wXDeW4GzhTUpd3q/8j67C5Bl+Es4wu+71/4H4D7i4lupnlmlaaVzlpJGLMx9STTPxo/Cj8K+ljGMdIn0CSjpEPxo/Gj8KPwplB+NH40fhR+FAB+NH40fhR+FAB+NH40fhR+FAB+NH40fhR+FAB+NH40fhR+FAB+NH40fhR+FAB+NH40fhR+FAB+NH40fhR+FAD4YZLiZIolaWWRgqIgyzEnAAHc19h/Aj9g+fW7W21n4gyS2MEgDx6LbttlYcEea/wDD/urz6kHir/7CPwEtryH/AIWLrduJSsjRaRDInygqcPNjuc5VfTDH0x9wHC89v5V7GEwqkvaVPkj+euNuOcRRrzy3K5cvLpKXW/VLtbq97nFeFfgz4I8Ewxx6L4X0yzCDaJFt1aT8XYFifcmtrWPAvh/Xrcw6lolhfRMMFLi2Rx+orz/xr+1N8NfAOsPpeq+I4zfRHEsNrE85iOejFAQD7Zz7V23gX4jeHfiTpC6n4c1a31W0PDNC3zIf7rKcMp9iBXqRdK/JG3ofjGIo5rTgsZiIzUZbSfNr82eA/F79hPwp4ut57zwljwxq+CywoS1pK3oU6p9V4H9018GeOPAuufDjxFcaHr9jJYX8J5RuVdT0dG6Mp9RX7L8GvHv2kvgNYfG7wZLbqiQa/Zo0mn3nQq+PuMf7jdD6HB7VxYjBxkuaCsz9E4T48xWXVo4bMZudF6Xerj533a7r7j8qfxrs/gvfDTvi54MuS20R6vakn6yqK5bVNKu9D1O60+/ge2vbaVoZYZBhldTgg/jTtH1F9H1axv0Hz2s8c64OOVYMP5V4cXyyuf0vi6ccZgqkIu6nF/ij9qIeVU+wrwH9sL4leLPhP4L0bxB4WvVtXGorb3UckKyJJG6ORkMOMMo5BB5r3qzmWa1ikQ7kZFYH1BFeGftt6SNU/Z51+UJve0lt7heM4xMoJ/JjX1Fe/spOLP4q4fjSlm+Hp14qUZTSaautXbVfM8O8E/8ABRXULcRx+LPDMV0AcPdaVMY2x6+W5IJ/4EB9K988G/tkfC7xeqL/AMJANIuWGfI1SMwY9t5+TP8AwKvy3/Cl/CvEhjasN3f1P6SzDw5yXF3lQUqcvJ6fc7/hY+t/2m/2zrjxY114Y8C3MtnowzHc6shKS3I7rF3VP9rq3sOvyR+NH4UfhXLUqSqy5ps+2ybJMHkeGWGwkLd31k+7f9W6B+NH40fhR+FYnvB+NH40fhR+FAB+NH40fhR+FAB+NH40fhR+FAB+NH40fhR+FAB+NH40fhR+FAB+NH40fhR+FAB+Nafhrw3qHi3WrbStOhM91M2AOyjuzHsAO9QaPo95r2qW2nWNu1zeXDiOONOpJ/kPftX2X8IfhTZ/DbRfn23GsXCg3Nzj/wAcX0Ufr19MfK59nlLJ6GmtR7L9X5I+bzrOKeWUbR1qPZfq/I0fhp8N7H4b6EtlbDzbmTD3NyR80r46+yjsP6k12HfNA96PvZr+dsTiauKqyrVpXlLVs/Ea1adepKrUd5Pdh7CjOeKM4xXpHw28C+c0erX0f7sHMETDqf759vSvUybJ8RnWLjhsOt930S6tnl4zGU8FSdSfy82avw58D/2VEupXqYvJB+7jb/lmp9fc/pXoPXBxzSBQKUema/rjKcroZRhY4XDqyXXq31bPyfE4mpiqrq1Hq/w8h9FFFe0coUUUUAFFFFABRRRQAUUUUAFFFFABRRRQAUUUUAFFFFABRRRQAUUUUAFFFFABRRRQAUUUUAFFFFABRRRQAUUUUAFFFFABRRRQAUUUUAFFFFABRRRQAUlLRQBDJEs0ZRlDKwwVPINeLfEDwQ/h26N3aqW0+Vu3/LNj2Pt6flXttV7y1hvreSGdFkhkGGVuhFfJ8RZBQz7CulPSa+F9n/kenl+OqYGrzx1T3Xc+aKK6Xxt4Lm8MXu5Az2Mh/dSf3f8AZPv/ADrmq/kvHYDEZbiJYbExtKO/+a8mfq2HxFPE01Vpu6Ynv3ryr42fBmHx9YnUNPVIdegTCseFnUfwN7+h7fTp6r15FL7jrRgcdXy+vGvQlZr8fJ+R6eFxVXB1Y1qLs1/VmfnZd2s1jdS21zE8FxExSSOQYZWHUEVDx619b/HD4Jx+NrZ9X0iNIddhXLL0FyoH3T/tDsfwPbHybcW81ncSQTxtDPGxR45FKsrA4IIPQ1/RmS5zRzihzw0kt12f+R+4ZTmtLNKPNHSS3Xb/AIHYi49aOPWl5o5r6E9wTj1o49aXmjmgBOPWjj1peaOaAE49aOPWl5o5oATj1o49aXmjmgBOPWjj1peaOaAE49aOPWl5o5oAVHMbq6thlOQfQ193/sy/tpQa4LPwv48mjs9RwsVrq/CRT9AFl7I/+190+x6/B/NHNb0a06MuaJ8xn/D+D4hw3sMStV8MlvF/1uj9svtCeV5gZdm3duzxivzq/bH/AGlD8StYfwl4euf+KZsZP388Z4vZlPX3jU9PU8+lecWP7TPjux+GN54H/tPz9OuFEKXUuTcQw4w0Svn7pHHOSBkAgHjynmu3EYz2sVGGnc/O+FOAXlONni8wam4P3Lbf4n59l0+4Tj1rtfgrcRWvxg8FSzMFiTWLQsx7ASrV34H/AAb1T43eNY9C06VbSCNDNd3rKWWGMEDOO7EkALkZ+gNfdXhv9hX4ZaNbQi6tNQ1S8jIb7XNfSRvuHcCMqBz7Vhh8PUm1OK0R9LxTxXleVQnl+Ik3OcXpFXaTVru7S+R9FJ0H0rxX9sDxZf8Ag/4D+ILnTXeK5n8u086PrGsjhWOe3ykjPvXs8MflRogLMFGMscn8awfHngnTPiJ4T1Lw9q8Pn2F9F5bqDhh3DKezAgEH1FfQ1IuUGluz+UMtxFHC46lXrR5oRkm13Sdz8avxr7X/AOCcOrX8k3jPTDK7aZGLe4VD91JWLqSPQsqjP+6K5rXf+Cd/jG315otJ13S7rR2f5bi6MkUqL/tIqMCfo3PtX118CPgnpfwN8IR6NYO13dTN517fONrTy4AzjsoHAHb3JJrx8Lh6sKqlJWSP3zjXi3KMfk7wuEmpzny2sn7tmnfVabWPS8npioVuIxJ5ZkXzMZ255+uPSpm9utfA/wC2r8VNU8J/HjQZvDmpSWWo6NYqzNE3G6SQsUcfxAqFyp4wRXrVqypR5mj8SyHJa2fYz6nRdnZu7207+rsvmfZ3xGsPDF/4R1FPF8VnLoKxF7n7djy1UfxZPQjsRznGOa/PT4Q/Bjw78Xvj9c2nhhLyXwFpswuppL0fM0YPEefR2BAzztBJ5Fcr8ZP2iPF3x2urS2vyLTT4toi0yz3bHk4Bds8sxPTPQHA7k/ff7Lfwbj+DnwytLW4jVdcv8XeoSdSJCOI8+iD5frk9687mji6qSXuo/TZYbFcC5RUlWrP29f3YwT0j3l5tLqu56/bwLawpHGoVEXaFUYAA6CiaZIYWkkIRFGWYnAA9al/GvmH9uL40f8IL4FHhfTpgusa8jI20/NFbDiRvYt90fj6V6dSoqcHN9D8nyrL62b42ng6PxTe/ZdX8lqfJH7Unxmf4xfE67uLaYtoWm7rTT1B+UqD80n1c8/QKO1eO8etLzRzXykpOcnJ7s/uDLsBRyzCU8HQVowVv+D6vdicetHHrS80c1B6InHrRx60vNHNACcetHHrS80c0AJx60cetLzRzQAnHrRx60vNHNACcetHHrS80c0AJx60cetLzRzQAnHrRx60vNHNACcetHHrS80c0AJx60cetLzRzQA6KZ7eRZI5GjkU5VlJBB+tdbovxf8YaCy/ZfEF4yj+G4YTL9MODXIc0c1yVsLh8QuWrBNeaRzVcNRrq1WCkvNXPadH/AGq/E1kyi+sbG/jHXarROfxBI/Su20v9rTSJgBqGi3lr/tW7pKB+e2vmDmjmvnsRwtlWI1dLlfk2vw2PCrcOZbW/5d2fk2v+AfaOm/tBeBdR2D+1/szt/DcwumPqcY/Wuu0zxnoOsKDY6xY3W7p5VwjH9DXwBzRyOR1r52twLhJfwqrj62Z4lXg/Dy/hVWvWz/yP0WWRGAIYEH3p3Ffnvp/iLVtJ4sdSvLMdf9HndB+hro7D4yeNdN5h8Q3Z/wCupWUfk4NeJV4DxEf4VZP1TX5HlVOD8RH+HVT9U1/mfcnzUtfHlj+0v44tQBLc2d36ma2UE/8AfO2tmz/au8RxsPtOlafOv/TPzEP57j/KvJqcFZpD4Upej/zPNnwtmUNkn6P/ADsfVXPpRz6V84237XT8C48N8f3o7z+hT+tadv8AtbaU3+t0K8j/AN2RG/nivOnwrm8N6P3NM4pcP5nHel+K/wAz3uivEY/2sPDDcvpurL/uxxH/ANqVfh/ai8GyY3DUIsjPz2449uGNcsuHc0jvQf3XOaWT5hHejL7j1/mjmvKo/wBpjwQy5N5cofRrZ/6U9f2lPA7MAb+dR6/ZJP8ACsv7DzJf8w8vuZn/AGVj/wDnzL7mepc0c15a37SngYEj7fOff7LJ/hUcn7THghVyLu5c+i2r/wBaP7CzL/oHl9zD+ysf/wA+Zfcz1aivIJv2ovB0W7YuoTYGfktwM+3LCqEn7V/hheU03VW/3o4h/wC1K1jw7mktqD+6xpHJ8wltRl9x7dz60c14JcftbaWv+p0K8f8A35EX/Gsy6/a7bpb+GR/vTXn9An9a64cK5vPajb1aOmPD2Zy/5c/iv8z6OpOa+Vrz9q3xHIx+z6Xp8C9t4kc/nuH8qxb79pbxvdKRFdWtlnvDbKSP++91ejT4KzSfxcsfV/5HbDhbMZbpL1f+Vz7E3D1pjSIqkllAHUk18N33xj8a6l/r/EN4P+uLCIfkgFc7qOvapq3/AB/ajd3nOf8ASJ3f+Zr1aPAWIl/FrJeiv+Z6VPg/EP8AiVUvRN/5H3dqfjbw/o6k32tWNrjtNcop/ImuR1L9oTwLp28f2sbtl4228Lvn6HAH618Ycnk0c17lDgXCR/jVHL00PWpcH4eP8Wo36WX+Z9Pap+1tpMORp+h3lz6G4kSIfpuriNY/ao8UXjMLKzsLCM9PlaVx+JOD+VeMc0c19Bh+Fsqw+qpcz83f8Ge1R4dy2jr7O7823/wDrta+LnjDX2P2vxBeYbqsD+Sv0wgArkpJmmkZ3dndjksxJJNJzRzX0dHC0KC5aUFFeSSPepYejQXLSgorySQnHrRx60vNHNdR0CcetHHrS80c0AJx60cetLzRzQAnHrRx60vNHNACcetHHrS80c0AJx60cetLzRzQAnHrRx60vNHNACcetHHrS80c0AJx60cetLzRzQAnHrRx60vNHNACcetHHrS80c0AJx60cetLzRzQAnHrR+ZpeadHI0UiuvDKQR+FMid+V2P2M+GPhePwV8P/AA9ocYAWxsooTgdSEGT+Jyfxrjv2ovGN94D+BvifVtLdoL4RJbxzJ96MyyLGXHoQGJB7HmvRPCusQ6/4a0vUrZg0F3axzxsDnKsgI/Q1m/EbwLY/ErwTqvhnUt62uoQ+U0iY3Icgqwz3BAP4V9ZKN6bjDtofwnh8RCnmcK+MV4qacl3967PyN8IeC9d+IviCLSdDsbjVNSuGztjGcerux4UerE4r9Ev2X/2Wx8D45dW1LU5L3xBeQiOaK3kZbaJcg7Qv/LQgj7zD6AdT6d8Lfg/4Z+EWgppnh6wW3GB59y4DTTsP4nfuevHQZ4Arb8YeNNG8CaDcavrmoQ6dY265eWZsD2AHUk9gOTXHh8LGj+8m9fyPvuJeNMTxA/qGAg40XpbeUu3p6I3SQoyTxivmb9oP9szRPhotxovhsw674lXKOVb/AEe1b/bYfeYf3V/EivAP2gv209Z+IX2jRPCJm0Lw82Ukuc7bm6XoeR/q1PoDk9zzivOf2bfgndfGv4hW1k8Tf2FZMs+p3GCAIweIwf7zkYHtk9qyrYuU37Oh16nsZNwPSwOGlmvEL5YRV+T/AD9eiW/4Hn3izxVqfjbxDe63rFybvUbyTzJptoXJ6AAAYAAAAA9KyOPWvtT4/fsKvCLnXfh0u5eZJtDkfHufJY/+gMfoegr4yvLSfTrua2uYZLe4hcxywzIUdGBwVIPIIPavKq0p0pe+j9vyLO8tzrCp5e1aKty7OPZNdu1tD9ifhlqR1j4e+G70nJn063lJ92jUn+dcD+1Z4x8PeHvg34lsdbv47abUrOS1tIusksxX5Nq9SAcEnoK8w0v9qjQfhJ+zj4KZ3XU/Ek2kxxW2mxvzlF2b5D/CmV+p7dyPiP4hfEbX/ij4luNb8Q3zXl5IcIvSOJM8JGv8Kj0/E5PNevWxcY01GOraPwbh3gnGY/Mp4qvenSpzevVuL6eV1v8Accx+lHHrS80c14J/UQnHrRx60vNHNAxOPWjj1peaOaAE49aOPWl5o5oATj1o49aXmjmgBOPWjj1peaOaAE49aOPWl5o5oATj1o49aXmjmgBOPWrGn6fc6peQWlpC891M4jjijGWZj0ApLOzuNQuobW1ie4uJmCRxRqSzMTgACvrj4I/BeHwDYjUtTSObXZl5PUW6n+BT6+p/AcdfnM6zqjk9DnnrN7Lv/wAMeDm+bUsro8z1m9l/XQtfBf4OwfDvTxd3YSfXLhMTSjlY16+Wn9T3PtXqFLSfdr+dMbja2YV5V68rt/1ZeR+H4jEVcXVlWqu8mHX6UUV1XgXwXJ4lvPNmDJYRn527uf7o/qavL8vr5niYYbDRvKX9XfZI87EYinhabq1HZIt/D7wO2vTre3iYsYzwrD/Wkdv931/KvZljWNAqjCgYAA4pltbR2sKRRIscSKFVVGAAO1T1/WnD+Q0Mhwqo09ZvWT7v/LsflGPx1THVeeWy2XYWloor6o80KKKKACiiigAooooAKKKKACiiigAooooAKKKKACiiigAooooAKKKKACiiigAooooAKKKKACiiigAooooAKKKKACiiigAooooAKKKKACiiigAooooAKKKKACiiigApKWigChqemW+qWMtrcRiSGQYZT/P614X4w8J3Hha/2NmS0kJMUuOo9D719A/WqGsaPba5ZSWl0geJx+IPYg9jXw3E/DVHPsPde7Vj8L/R+TPZy3Mp4Cp3g91+q8z5vo6VteK/C1z4Xv8AyZfngbmKbHDD09iPSsWv5UxeFrYGvLD148s4uzTP1KhWhiIKpTd0w+nWvG/jh8D4fGdu+saPGsWuxrl4+i3KgdD6P6H8D2I9ko9+9bZfmFfLa8a9CVmvua7M9LB4ytgayrUXZr8fJn513FrLZ3EkFxE8M8bFHjkXaysDggg9DUf4V9bfGz4Hw+NreXV9IRYNdjXLJwFugBwrejeh/A+o+Tryzn0+6ltrqGS3uImKSRSLtZWHUEGv6KyfOaGcUOeGkluuq/zR+35Vm1HNKXNHSS3Xb/geZF+FH4UfjR+NfQnuB+FH4UfjR+NGoB+FH4UfjR+NGoB+FH4UfjR+NGoB+FH4UfjR+NGoB+FH4UfjR+NGoB+FH4UfjR+NGoCqpZgAuSeABXungL9i/wCJXjqwivv7PttCtJVDxtq0xR2B7iNVZh/wICuw/YL+FOn+NPHGp+I9VhjubfQVi+zwSLlTO5Yq+OnyBCR7sD2r9Dwvy+lerhcGqkeeb0Pw7jLjzEZTi3l+XxXNFLmk9bXV0kvTds+c/wBkf9n3xD8C5PEy69Lp9y2om38mWykd+ED7g25VI+8PWvo+vIfi5+014L+DesWWla1dTzajcFWa3tI95hjJx5knIwOvHJOOBXqOl6lbaxp9vfWVxHc2lwiyxTRMGV1IyGBHUEV69L2cF7OD2PwjN6mY46os0x0Gva7StZOyS0+R8x/tGftTa78E/i9oWlR6Wtx4dNsLi73DElyHZlPlseFKbc+5ODxivd/hx8UvDnxU8Pxat4e1GO8gbHmR52yQt/cdOqn+fbIrnPj98CdJ+OfhJtPuittqlvuksL8LloZCOh9VOBkfQ9QK/NrVNP8AHH7O/jye0+03fh/W7YcTWshCTRk8MD0dDjuMccjIxXHVrVMPUblrFn3uT5HlfFOXRoYaSpYumte01fd/5rbtax+vQ/Og1+c/hX/goF490eCOHV7DTNdCDBmZWglf3O07c/RRWnrX/BRLxddW5j0vw7penSkY8yaZ5+fUD5f1zVfXqNrnny8Os/jU5FTTXfmVv8/wPsv4t/FjRfg/4Rutd1mYKEUrBbKR5lxLg7Y0Hcn9Bkmvyd8beMNQ8feLNU8Q6o4kvr+dppNo4XP3VHsoAUewqz49+JHiT4mav/aXiTVptTuQPk8wgRxjP3UQYVR9BWZ4b8P33izXrDRtMha5v72dYIYl7sxwM+g9T2FeXiMQ8RJRitD9w4T4Vo8LYeeIxU06jXvPoktbK/Tu9Ln0T+w78FT488dt4q1GDdouhOrRBhxNdYyg9wg+Y++yv0cX5R+lcR8H/hvZfCb4f6V4bsdri1jzPPjBlmPMjn6tn6DA7V2+PfJr28PR9jTS69T+ceKs9nn2ZTxN/cXuxXkv1e5HMxWNnCliBkAdT7V+e3xc/Zv+NHxd8cav4ovdAhjNxJttrSTUId0cK8RoPnwMDrz13HvX6EtMmSCy/nT1YMAQc06tCNZJSb0ObI8+xPD9aWIwsIubVryTdl5arc/Izxn+z/8AELwBCbjW/Ct9Bar8zXEKieJf95oywX8a89/Cv2zeNZVw6q4/2hXy/wDtIfsc6P470+71zwjaRaT4mUNK0EICQ3h6lSvRXPZhjJ6+o8utgHFc1N3P2nI/E6OJqxoZpTUL/aje3zTu0vO79D87Pwo/Cpbqzn0+5mtriJ7e4hdo5IpF2sjA4KkHoQRUX415Op+7xlGceaIfhR+FH40fjRqUH4UfhR+NH40agH4UfhR+NH40agH4UfhR+NH40agH4UfhR+NH40agH4UfhR+NH40agH4UfhR+NH40agH4UfhR+NH40agH4UfhR+NH40agH4UfhR+NH40agH4UfhR+NH40agH4UfhR+NH40AH4UfhR+NH40agH4UfhR+NH40agH4UfhR+NH40agH4UfhR+NH40agH4UfhR+NH40agH4UfhR+NH40agH4UfhR+NH40agH4UfhR+NH40agH4UfhR+NH40agH4UfhR+NH40agH4UfhR+NH40agH4UfhR+NH40agH4UfhR+NH40agH4UfhR+NH40agH4UfhR+NH40agH4UfhR+NH40agH4UfhR+NH40agH4UfhR+NH40agH4UfhR+NH40agH4UfhR+NH40agH4UfhR+NH40agH4UfhR+NH40agH4UfhToonnkSOJWkkY7VRBkk+gFeia7+zx4/8NeBl8Wal4euLTSSwDeZjzY1OMO8f3lUk4yR9ccVUYuWyOHEY/CYWUYYiqouTtFNpXfZX3OU8G+C9a+IHiC10TQLCTUNRuD8scY4UDqzHoqjuTxX2R4D/wCCd9gunJP4v8QXE16wybbSgsccftvdSW/Jfxr0r9jP4LwfDf4b2+tXluv/AAkGuRrczSMPmihIzHGPTghiPVuegr6J6EV7mGwcFFTqK7Z/OPFfH2Nq4ueEyyfJTi7cyteTW9n0V9rep+UP7TXwn034M/E1vD+ky3E1ibSK4Vrlwz5bcDkgAYyp7V5P+FfVf/BRDSxb/FTQr8f8vOlCM+5SVz/KQV8qfjXkYiKhVlFdz9w4VxlTH5Lh8RWlzSa1b6tafoH4UfhR+NH41hqfWH6W/sR/E+Pxx8H7TSZpVbVNBP2OVM/MYusT49Nvy/VDX0T069K/I/4D/GO++Cfj601uAPPp8n7m/tFOPOhJ5x/tL94e4x0Jr9U/B/i7SvHfh+z1vRbuO+066TzIpYzwfUEdiDwQeQRX0mDrqpBRe6P5D474eqZRmU8RCP7mq20+ib1a+/byLPiK61Cz0O/m0q0jv9Sjhdre2ll8pZZAPlUvg7cnjOK/Lf45a18UvHvjGUeNNM1SG6ikKwaetrItvCDxiJRkNnj5skn1Nfq43em+WrNkqufpWmIoOsrc1jxeGuIo8O1pVvq8akns27OPo9fy+Z+YXwj/AGPPHXxIvLefUNPm8M6ISDJeX8ZSUrnkJEcMTjoTge9foZ8MPhboXwm8L22iaBaeRbpzLI2DJPJjmR27sf0wAMAV2gG3gDH0rC8WeMNI8D6Fdaxrd9Fp2n2y7nmmbA9gPUnoAOTRRw9PDq/Xua55xRmfE9SNKrpG+kI336ebZi/GD4kad8J/AOqeIr9lIt49sEJODNKeEjH1P5DJ7V+Rmt6xdeItYvtVvX869vZ3uJnH8TuxZj+Zr1b9pL9obUPjr4oHlCSz8N2LMLGzY8sTwZZP9sjt/COPUnxz8a8XF1/bTstkf0FwLwzLIsG62JX76rZv+6lsvXq/u6BzR+FH40fjXDqfp4fhR+FH40fjRqAfhR+FH40fjRqAfhR+FH40fjRqAfhR+FH40fjRqAfhR+FH40fjRqAfhR+FH40fjRqAfhR+FH40fjRqAfhU1nZz391FbWsL3FxMwSOKNcszE4AAp1jp9zqt5Da2kElxczMEjhjXLMT2Ar62+C/wRtvAdqmp6kEuddlTr1W3B6qnv6t+A46/OZznVDJ6HNPWb2Xf/I8DNs3pZXTvLWb2Xf8A4AnwT+CcPgS1XU9TVJ9fmX2K26kfdX/a9W/AcdfW/wCdH86Tpya/nbHY+vmNaVevK7f4eS8j8SxWKq4yq61Z3k/6shaKK3vCPhK48UX2xcx2qEebLjoPQe5qMFgq+Prxw+HjzSlokedWrww8HUqOyRJ4N8H3Hiq+7x2MZHmzf+yr7/yr3PTrCDTbSO2toxHFGMBV6CmaXpVvpFnFa20YjijGAB/M+9Xa/qzhnhuhkOH71ZfFL9F5I/LMyzGePqdorZfq/MdRRRX2x44UUUUAFFFFABRRRQAUUUUAFFFFABRRRQAUUUUAFFFFABRRRQAUUUUAFFFFABRRRQAUUUUAFFFFABRRRQAUUUUAFFFFABRRRQAUUUUAFFFFABRRRQAUUUUAFFFFABRRRQAUUUUAFFFFAGZrei2uvWL2l2m9G6Hup7EHsa8L8U+FrrwtfmGUF4GOYpgOHH9D7V9Cdqz9a0W216we1u0Do3Q91PYg9jXwPFHC1HPqPPC0a0dn38me3lmZTwM7PWD3X6o+caK2/FPhW68MXvlTZeBj+6mxww9PY+1Ylfyzi8JXwNaVCvFxnHRpn6hQrQxEFUpu6Ye/evKfjL8E7Xx/avqGniO11+NflkxhZwOiP7+jf0r1X3FH061pgcdXy+tGvQlZr+rPyPRwuKrYOqq1GVpL+rPyPzy1LTbrRtQms723ktruFtkkMowymq1fZ/xc+Dun/EbTzNEEtNchXEN1jhwP4H9V9+o/Svj/AF/w/f8AhfVZ9O1O2e1u4Thkbv6EHuD2Ir+hMkz6hnFLT3ai3X6ruftWT5zRzOnbaa3j+q8ihRRRX1J9EFFFFABRRRQAUUUUAFFFFABRRRQB9m/8E5PEltBqfi/QpXC3dwkF3Ev95ULI/wCRZPzr7o28Gvx2+FPxG1D4U+PNL8TadlpLST97DnAniPDxn6gn6HB7V+sfw98eaR8SvCtlr+i3C3FjdICCD8yN/EjDswPBFfQYGspQ9n1R/K3iRk1bC5m8wSvTq217NK1vuV0fnX+254X1DQfj1q99eLIbPVUiuLSZvusqxqjKD/ssp49x61s/sq/tVXPwtvIPDPiWeS48JzPtilbLNYMT1HrGSeV7dR3B+3PjV8FNB+NnhV9I1dGhuIyZLS/jUGW2kx1XPUHuvQ+xAI/Nv4t/s7+Mvg7fzDVNNkutJDYi1a0QvA47ZP8AAfZse2etclanUw9V1YbP+tT7Th7Ncp4oyiGS5jaNSCSV9L20Uovv3X6H6vafqFtqljBd2k6XFrMgeOWNgyupGQQRwQRXnnx0+BeifHDww2n6igt9QhBax1BVzJbuR+qnAyvf2IBHzl/wT7+K+r31xqfgW9E11ptrbm9s5mBItxvVWiJ9GLbgPUN619tEFl616tOUcTTu1oz8UzLB4rhfNXRpVLTptOMl26P7t0fjZ8QPAesfDPxZfeHtct/IvbVsbh9yVD92RD3VhyD/AFyK56v0b/bi+ENr4y+Gc3ii2iVdZ0BTN5ir80lvn94hPov3x6bT6mvzkr5/EUXRny9D+reE8/jxDl0a70qR92a811Xk1qFfa37AvwU3G4+ImqW+fvW2lLIn1Esoz+KA/wC/Xyx8JPhvf/Fj4gaV4bsVYG6kzPMBkQwjmSQ/QdPUkDvX63+F/Dtj4P8AD2n6NpsK21jYwJBDGv8ACqjA+p9+9dWBo80vaPZfmfD+JPEH1PCrK6EvfqfF5R/4L/BM12+70zXGfFz4jWHwq8A6r4kv2UpaRnyoWODLKeEQe5bH0GT2rsnxsJzgetfnP+3J8av+E48cL4S02436NobkTMjZWa6xhun9wfL9S9eriK3sabfXofiHCuRyz7MoYa3uLWT8l+r2R4Frnj/xD4g8R3uuXOrXf9o3U7XDyxzMm1ic/Lg8AdAB0Ar2D4K/theM/h7rllb65qdx4h8Os6x3EN65lmjTu6SH5sgfwkkHGOOteAV6F8A/hfP8W/ifo+hRxl7LzBPfPyAsCEF8n1PCj3YV87SnU51yPU/rDOctyn+zan12lH2cIvotLLo+j7WP1wt5lmhSRDlWUMpHcHvUjDimQxiGNEUYCjAA6CnyNtVj7V9YfxE99D8vf20/DNr4Z+PmrmzjWKPUIYr1kQYG9xhj+LKWPuTXhdes/tU+N4vHnxy8R3tu260tpVsYWzkERDYxHsWDEexFeTV8lWadWTW12f3Jw5CtTyjCwrfEoRv9yCiiisT6MKKKKACiiigAooooAKKKKACiiigAooooAKKKKACiiigAooooAKKKKACiiigAooooAKKKKACiiigAooooAKKKKACiiigAooooAKKKKACiiigAooooAKKKKACiiigAooooAKKKKACiiigAooooAKKK9e/Z1/Z31X47eIJFDyaf4fs2X7Zf7cnJ5EcYPVyPwA5PYG4xlUajHc87MMww+WYeeKxc+WEd3/W7fRHlGn6fd6tdR2tlazXl1IcJDbxmR2PoFAya9M0f9lv4qa5As1t4L1BEbp9qKQH8pGU1+lPw2+DHhL4U6aln4c0mG1OAJbll3zynHV3PJ+nQZ4ArudqqeAK9enl6t78vuPwPMPFSv7Rxy+glHvK7b+Sat97Pxt8ffDnxH8MNZi0rxNpr6XfyxCdYmkR8xlmUNlCR1Rh+Fc5X11/wUa08xeOvCd5tx5+nyxf98SA/+1K+Ra8yvD2dRwXQ/aeG8zqZxldHHVklKSd0trptaXv27hRRRWB9IFFWNP0u91a6S2sbO4vbhzhYbeNpHP0AGa66H4G/EOeESJ4J10qRn/jwkB/IrVKMpbHDWx2FwztWqxj6tL8ziaktVia4iE7NHAXAkdBuZVzyQOMnFXda8M6x4auPs+r6Ve6XN/zzvYHib8mArOpbbnRGpCtDmpSun1R+o3wC/Z9+HvgPQdN13QraPWby7hWeLWbrEkjq6ggp2QYP8Iz6k17PcWkN5bvBNEssLgq0cgyrA8EEHqK+Pf2AfjIdS0i7+H+pT5uLENc6dv7xE/vI/wDgLHcPZvavsrrjjmvqcO4SppwVj+KeKMPjcHmtWjjajnJPSTe6eqa+XRbFdvJsbX+GKGNenAVVA/QAV8P/ABy/bx1KPWLvR/h4kENpbs0Ta1OglaVgcExIflC8cFgc+gr64+Lnhe/8ZfDbxFoml3RstQvrKSGKYcYYr90nsG6E+hNfkBfafcaTfXNldwvb3dvI0M0bjDI6khlPuCDXHja1SnZQ0TPu/DvIcuzapVr41KcoWtB7a9Wuva33nTfEL4r+Kvipc2dx4p1VtUltFdYWaOOPYGILD5FHoOtcnRRXhNuTuz+msPh6OEpqjQgoxWySSS+S0CiiikbifhXpvwV/aC8U/BDU2k0ib7XpczbrnS7liYpP9pf7j4/iHtkEDFeZ0VcZODvF6nDjcDhswoyw+Kgpwlun/X4n6WeAP25Phz4vt0XVbuXwxe4G6G/jJjz32yqCpH+9tPtXfS/tJfDGGEyN430bZjPy3SsfyHNfkrRXoRzColZpM/JcR4W5ZUqOdGrKC7aP7m1+dz9EfiR+3x4K8NxTQeGILjxPfbcJIqmG3De7sNx/4Cpz618VfFn43eK/jNqguvEF9m3jYmCwgykEOf7q9z/tHJ964Oiuarialbd6H2OScH5Vkb9pQhzVP5pav5dF8kFFFFcp9uFFFFABRRRQAUUUUAFFFFABRRRQAUUUUAFFFFABVvR9Hvdf1KCx0+2ku7udtqRRDJJ/oPftU/hrw1qXi3VodO0u2a5upTwo6KO7MewHrX2J8KfhBp3w203f8t3rEy/6ReFf/HE9F/njn2+VzzPqGT0u9R7L9X2Pm84zqjllPlWtR7L9X5fmUPg78F7T4d2gvLsR3WuTLiSccrGD/An9T1P0r1Gko+7X8943G18fWlXryu3/AFZH4riMRVxdV1q0ryYUUVveE/CN14ovNqZjtUP7ybHA9h6mlgsFXx9eOHw8eaUtkv6/E8+vXhh4OpUdkhPCfhO68U3wSMFLVD+9mxwo9B6mvctH0m20SyjtLWMRwoPxJ7knuaNH0e20OxjtbSPy4kH4k9yT3JrQr+p+GOGKGQ0OaXvVZbvt5LyPy/Msynjp2WkFsv1fmOooor7s8UKKKKACiiigAooooAKKKKACiiigAooooAKKKKACiiigAooooAKKKKACiiigAooooAKKKKACiiigAooooAKKKKACiiigAooooAKKKKACiiigAooooAKKKKACiiigAooooAKKKKACiiigAooooAKKKKAM7WNHttcsZLW6iEkT/mD6j0NeG+LfB914WvNr5ltHP7ufHB9j6GvoGqepaXb6paSW11GssMgwVb+f1r4biXhjD59R5l7tWO0v0fkezluZVMBPvB7r9V5nzZRXS+MvBNz4ZuC67prFj8kuOV/2W9/51zVfyzj8BiMtxEsPiYcso9P1XdM/UMPiKeJpqrSd0wxzmuK+Jvwv0z4laWYbkeRexA/Z7xF+eM+h9V9R/Ku0Hy9aXB7VjhsTVwlWNajLlktmd1GtUw9RVaUrSWzPgXxl4K1TwLrMmn6pAY3HMcy8xyr/AHlPcfy71hV97eNvA2lePNGk0/VLcOpyY5lwJI2x95T2P6HvXx58SvhXq3w31Ly7pPtOnyH/AEe9Vfkf/ZP91vb8q/esg4lo5pFUq3u1V06PzR+w5Ln9PMEqVb3an4P0/wAjjKKT8KPwr7g+wFopPwo/CgBaKT8KPwoAWik/Cj8KAFopPwo/CgBa9P8AgT+0B4g+BmuGewY3ukXDD7ZpcrkJJ23Kf4XA/i/Ag15f+FH4VUJOD5o7nDjsDh8yoSw2KgpQlun/AF9z6H65fCX44eFfjJpK3ehagrXKrmfT5iFngPoy+mf4hkH1rv54IrqMpJGsiMMEMMg/UV+Luh69qPhnUodR0m9uNOvoTujuLWQo6/iK+qfhh/wUE17Q4YbPxnpS69EvBv7MiKfHqyfdc/TbXt0cdGStV0P5xz3w1xuFk62VP2kP5b2kvTo/wZ92aT4b0rQTJ/ZunWth5p3P9mgWPefU7QMmtM14J4d/ba+FOvQr5+uy6RMRkw31pKpH/AgpX9aPE37a/wAKvDtq7wa7JrE+Mrb2FtIxb/gTKFH4tXd7eklpJH5tLh/Op1fZywtRy/wy/O1jqf2lvE9l4T+CPi+5vCpWbT5bSKNv45JVKIMd+W/IGvya/hr2H9ob9pDWPjvqkEbwtpnh+0cva6eH3EtjHmSN3bHTsATjqSfHvwrwcVWVafu7I/pzgXh6tkGAl9a/iVHdre2lkvXufoT+wZ8K7Hw34Dk8XzSwXGraxlEMbBzBAjYCHHRmYbiP90dq+rM/ma/Hj4c/FbxR8KdWXUPDWqzWD5HmW+d0Eo9HjPDfXqOxFfcXwY/bq8N+Mlh07xfGnhnVyNouCxNpMfZzyh9m4/2q9HCYmlyKD0Z+UcacI5v9cq5lH97CTvotYrordktLr52PRf2oPjEnwd+Gd7ewSAa1fA2mnR9T5jDl8eiD5vrgd6/K2aaS4mklldpJJGLM7HJYk5JPvXr37U3xmb4xfE66uLWYyaFpu6009Qcqyg/PJj1dhn/dCjtXj34V52Kre2qWWy2P1ngbh/8AsTLVOqrVatm/Lsvkt/NsWv0r/Yv+Cp+Gfw5XWNRhKa7rqpcSq6gNDDjMcfscHcfdsdq+Rf2Rfgufi38TIJ72DfoGjlbq73LlZGz+7iP+8Rk/7Kn1FfqFGqxqFUYA4ArrwNH/AJev5HwXiZxB8OT4eXaU/wA0v1fyJM4rw/8Aav8AjMPhD8MrprScJr+qbrWwVW+ZCR88oH+wpz/vFfWvZru6jsYJbid1jhjUuzscBQBkknsK/Kb9pX4xTfGb4m32pRSMdGtCbXTo88eWpP7zHq5+b1wQO1duLrexp2W7Pz3gnIHnmZJ1FelTtKXn2Xzf4XPKyxYkk5JOST3opPwo/Cvmj+xUklZC0Un4UfhQMWik/Cj8KAF56d6GVkYqwKsOCCMEV61+y18O2+JHxo0O0khEthYv/aF3uGV8uIghT67n2Lj3Nfoj8QP2e/AXxNhY654etnvGX/j9gXyrgH18xcE/Q5HtXbRws60HJM/NuION8Jw/joYOtTcrq7aavG700e+1910PyUor6T/aa/ZLtPgj4fj8QaXrs19p8t0tsLS8iHmqWDEHzFwG6H+EV82BSei5rnqU5U5cslqfX5XnODzjDLF4SV4vTa2q3WoUUmPaj8KzPZTT2FopPwo/CkMWik/Cj8KAFopPwo/CgBaKT8KPwoAWik/Cj8KAFopPwo/CgBaKT8KPwoAWik/Cj8KAFopPwo/CgBaKT8KPwoAWik/Cj8KAFopPwo/CgBaKT8KPwoAWik/Cj8KAFopPwo/CgBaKT8KPwoAWik/Cj8KAFopPwo/CgBaKT8KPwoAWik/Cj8KAFopPwo/CgBaKT8KPwoAWik/Cj8KADn6mv1s/Z58BQfDn4R+HNJijVJzarcXLqAC8zqGcn15OB7KK/JMHawOO9fsp8O9ah8QeA/D2pW5DQXVhBMhHo0akfzr1svS5pPqfg/itWqxw2GpR+BuTfqkrfmzo2+Xmvj345/t0P4G8Wah4c8KaRDqVxp8rQXGoXsjeX5q8MiouCdp4JLDkHjufsFu+elflX+1p4DbwL8dNfiVW+zak/wDaUBPdZSS+PYSCQfhXdjJzpwTg7H5zwHleW5rmUqOYq6UbxV7Ju6vf5dDD+Mnx48S/HK506bxFHYxtp4kEH2KJo+HK5B3M2fuivOq9N8A/s2fET4jNHJpfhy4gsnGftl8Ps8W31BbBYf7oNcF4k0G48L+INS0a7MbXWn3EltK0eShZGKkjIHGRXgz9o/fn16n9QZbWyuj/AMJ+AlFezXwxadrvrbbUqWdncaleQ2lrDJc3U7rHFDEpZ3YnAUAdSSa+1fgb+wXFJbW+sfEN3aR8Omh277VUdhLIOSf9lcY9T0rU/YX+AcGm6MnxB1u036hebl0yORf9RF0Mo/2n5weyjj71fYyrtHXNephcInH2lT7j8Q4045xCxE8uyyfLGOkpLdvqk+iXfe5g+FfAvh/wVp62WhaNZ6VbD/lnbQqmfckDJPuea3tqqvQD8K8q+LH7Sngn4OyLaa3qRl1RhuGnWaeZNgjILAHCD/eIz2zXNfD39tD4c+PtWj0wXtxot7MwWFdTiEayseAA4YqD9SM9q9L2lOL5bpH5H/ZGbYqi8b7GcoPXms3fz8/U9n1zwzpfifT5LHVdPtdQspQVe3uYldGH0Ir4p/aS/Ylj0eyuvEvw+ikMESmW50TJchR1aEnk46lDk9cHotfdMbiRQwO5T3oZdynIpVaMKytJGuS5/j8jrqthp6dYvZ+q/pn40eBPGV/8PvGGk+IdObbeafOsyrnAcDhkb2ZSVPsTX67+AfGFh4/8IaV4h0yQS2V/Asyc8rnqp91OQfcGvz8/ba+CcPw58dReIdKtvK0TXGZ2jRQEhuRy6jHQMDuA9d3pXa/sA/Gb+zdSu/h/qU+YLotdaYZG4WQDMkY/3gNwHqreteXhZvD1XRn1P2fjDB0eJ8lpZ9gl70FqutuqfnF/hc+729DX57ft6fBo+FfF0HjXToNunay3l3mxfljuQOGP++oz9Vb1r9CeuMVx3xa+Htj8UPAWr+G78AR3kRVJduTFIOUkHurAH36d69LEUfbU2uvQ/IeF87nkOZ08V9h6SXeL3+7dH490Vo+JPDt94T8Qaho2pQ+TfWM7wSp/tKcZHseoPcGs38K+XP7WpVIVoKpTd09U/IWik/Cj8KRqLRSfhR+FAC0Un4UfhQAtFJ+FH4UALRSfhR+FAC0Un4UfhQAtFJ+FH4UALRSfhR+FAC0Un4UfhQAtFJ+FH4UALRSfhR+FAC10PgfwHqvxA1lLDS4cgHM1wwPlwr6sf5Dqa1/hj8JdU+JWofulNnpcTYnvnXKj/ZUfxN7du9fYfhHwbpfgfR4tO0qAQxLyznl5G7sx7mvheIOJqWVxdGhaVV/cvP1Pjs64gp4BOjQ96p+C9fPyMz4b/DPS/hvpItrJfNuJMGe7kH7yVv6Adh/XmuvxRz3o+93r8GxOJq4qrKtWlzSe7Z+PVa1SvN1Ksrye7CilrqPBfgW48STCaXdDYKfmkxy/+yv+Nb5fl+JzPERw2GjzSl/V32SOHEYinhabqVXZIg8H+DLnxVd5+aKxjP7ybH/jq+p/lXuGl6Vb6PZx21rEscKDAUfzPqafp+nwaZax29tGsUKDCqvarQr+qeG+GcPkND+aq/il+i7I/L8xzKpj59orZf5+Y6iiivtjxwooooAKKKKACiiigAooooAKKKKACiiigAooooAKKKKACiiigAooooAKKKKACiiigAooooAKKKKACiiigAooooAKKKKACiiigAooooAKKKKACiiigAooooAKKKKACiiigAooooAKKKKACiiigAooooAKKKKACiiigCrdWcV9bvBNGskTjaysMgivGvHHw/m8PSPdWgabT2OT3aP2Pt717bUcsKTIyuodWGCGGQa+Tz/h3C59Q9nVVpraXVf8DyPTwOYVcDU5oaxe67nzJRw1eh+Ofhu9mZL7S4y9v957cDlfdfUe1eeHpxX8r5tk+KybEPD4mNuz6Nd0z9PwmMpYymp0n/wPUT+KqGuaHY+ItNmsdQt47q1mXa8cgyD/AIH3HStDrSc148JzpyU4OzR6MZOLUouzR8ffFz4F3/gGWXUdOEl9oJOS/WS39n9R/tfnjv5VX6KSxJPG0UqLIjDaysMgj0Ir5y+MH7OZjM+seFIsjl5tMX8yYv8A4n8vSv2Xh7i2NblwuPdpdH0fr2P07JeJVO2Hxrs+kuj9ez8z53/Gj8ac6PG7I6lHU4ZWGCCOopK/U076o/Rk76oT8aPxpaKYxPxo/GlooAT8aPxpaKAE/Gj8aWigBPxo/GlooAT8aPxpaKAE/Gj8aWigBPxo/GlooAT8altbWW+u4ba3R5riZ1jijjGWdmOAoHckkVHSxyPDIkkbNHIhDKykggjoQaZMublajufq/wDs5/CG3+Dvw10/SdiHVJ1+06hOv8czAZGe4UYUf7ue9eq81+bvwX/be8V/D/yNO8TCTxRoq4QPI/8ApcS/7Ln7/HZ+enzCvtHw/wDtF+BvFHgfUfE+n61FJZ6dA093C3yzwgDo0Z5yTwOxJ4NfSYevSlBRi7WP444k4bznBYyVbFw5/aS+KOqbb0Xl2s/keTft2fGr/hD/AAZF4N024K6xrik3BRsNDag4b6byNv0D1+ef411fxR+IWofFPx1q3iXUSfMu5SYoSciKIcRxj2C4HucnvVr4N/DW5+LnxE0nwxBK1ut0zNNcKu7yo1Us7Y7nAwPcivFrVHiKunyP6M4cyuhwrk167s0nKb87X/BaI4r8aPxr6l8bf8E/fG+isz+HtSsfEVvjISQm2m+mGyv47vwrwXxl8KfGHw9Zx4i8O3+lorbTNNETCT7SDKn8DWU6NSn8Sse1l/EWVZpZYTERk30vaX3Oz/A5T8aPxpaKxPoxPxo/Glq9oOi3XiTXNP0qxQyXd9PHbxKO7uwUfqae5nUqQpU5VJuyR94f8E+fhwdE8D6n4uuYdtxrEvk2zN1EERIJHpuct9dor63rnvh/4TtPAvg3RdAshi20+1S3T1O0YLH3J5Pua6HgKTX1lCn7KCifwxnuZSzbMq2MltKWnotF+Fjl/HXw60D4l6bb2HiPTl1OygnW5WCRmCmRQQCcEZHJ4PFTaR4A8NeHrf7Ppug6bZQqMBILVEH6LXz/APFT9uvw98O/FmpaBY6Fda7d6fMYJ5hMsMO8feVW+Ykg8HIHINa/wp/ba8EfEbUINL1BbjwzqkzBI0virQyMeirIOM/7wX2rP21BztdXPUeQcQU8FGv7Kfsd1Z30fWyd162PQ/H37PngT4kWcsOseH7QzMPlu7eNYp0PqHUA/gcj2r84/wBoX4G3XwL8aLpjXi3+nXSGeyuCQJDGDgiRR0YHjPQ9R3A/Qr4+/tA6N8DfC5up2W81q6UrYacjYaZh/E391B3P4DmvhPwT8JfiJ+1h4uvPEF1KwtppsXGsXgIhjH/POJR97aOAq8DjJGa4cYqcmoQXveR+jcB4jH4CnPMMdW5MIlb3ur/u+nW2+1n08P8Axo/Gv0b8GfsC/D/Q7dP7be+8RXOPmaWYwR5/2VjwQPqxrpLz9if4SXULInhyS2Y9HivZ8j83IrmWBqtX0Ps6nidktOpyRjOS7pK34tP8D8wPxo/Gvtn4lf8ABPJY7Wa88D67I0y/Mun6tghvZZFAx7bl+p718feLPCGs+Bdan0jXtPm03UIT88My4yOzKejKexGQa5KlGpR+NH22T8S5Znkf9jq3l1i9JL5P81dGP+NH40tFYH1An40fjS0UAJ+NH40tFACfjR+NLRQAn40fjS0UAJ+NH40tFACfjR+NLRQAn40fjWz4N0+DV/GGhWNynmW11f28EqZI3I0iqwyOnBNfpOP2K/hLIFY+G3U46Lez/wDxddVHDzr35eh8RxBxbguG6lOnioybmm1ypPa292u5+X/40fjX6cXX7EnwmWJ5F0GdSFJ4vpv/AIqvzT1iGO11e+hhXZDHPIiKTnChiAM/SprYeVC3N1L4f4qwXEkqkcJGS5LX5klve1rN9in+NH40tFc59oJ+NH40tFACfjR+Nev/AAA/Zs1/47300tvMul6DbPsuNSkTf8+M7EXI3NjGeQACPYH6dm/4Jz+E2sSkXibWkvMf61vJaPPrs8sHH/Aq6qeFq1VzRWh8LmnGmTZRiPquIqXmt0k3b1/y38j4D/Gj8a9L+OXwH174F+IY7LU2S8065DNZ6jCpVJgOqkH7rjIyvvwTXmtYSi4vlktT63BY2hmFCOJws1KEtU1/X3roJ+NH40tFQdon40fjS0UAJ+NH40tFACfjR+NLRQAn40fjS0UAJ+NH40tFACfjR+Ndt4D+Cvjf4mFT4c8OXd/C3/L0VEcPv+8chfwzWl8WPgH4r+C9lpVx4mS1hOpl1hhgm8xwUClt2BgfeHQmr9nPl5raHk/2vgPrKwSrR9q9o3V9r7b7I83/ABo/GjmlqD1hlfpX+wz4ovte+CdtYX9rcQnSp3t4J5kYLPCfnRlYjBALMvHTaK+bf2EIvDOqfEjUtH1/RrHUrye18+wnvIllMTxn51UNkZKtnOM/JX6NwwxwxhY0VEUYAUYFezgKLX71PyP508S89jUl/Y8qLvFqSm35dFb5bkvasLUPBmh6tq1vql7pFld6lbqUhup4EeWNSckKxGQM+lb3ao5GKoW9BmvZsnufgsZzg7wbT8hNoVThQOO1fkx8VtAl1r9orxJo6bllvfEEtuhI5/eTEA/rmvoz4of8FBL+xvr7S/C3hn7JcW8jQNdau2WVlJDfukPBBHd/wr5o8G+LLzxV8d/D/iHWZVlvbvXLW4uJFQKu4ypk4HAFeJi61Orywif0HwTkOZ5LTxOY4mCipU3yq6bvutF/w5+snh3R7bw/oWn6ZaRiG0tIEgijH8KqoCj8hUPi7Vz4e8MatqYXcbO0lnC+uxC2P0rViIaNPoKo6/pceuaLf6dMN0V1A8D/AO6ylT+hr2mvdsj8BhJSrKVTVXu/v1Pxn1zXb3xLrN9qupXDXV/eTNNNLIclmY5JqjnHIPNaXiTQbvwr4h1LRr6PZeWFxJbzL23IxU49uKzq+Pe+p/e2GVKVCHsrctla21ulj9CP2GvjvceOvD1z4Q1u5a41fSY1e2uJTl57bOMMe5QkDPoy+hr6twOK/KT9lHxHP4Z+PnhKaB2VLu5NlMoPDpIpXB9cEqfqor9W1PT86+jwVR1Kdn0P5L4/yillebt0FaFRc1uzu0/xV/meKftg+DoPGHwH8Rh0zcabGNQgf+60Zy35pvH41+Yeg65eeGdasdX06ZoL6ynSeGRf4XUgg/pX61/HRkX4M+Nmc8f2Nd9fXyXx+uK/IauHMFyzU12P0rwvm8Rl2IwtXWCls/7y1X4H6/8Awg+JFh8Vvh/pHiKxwguov30OeYpV4kQ/RgfqMHvXa54Hevzt/YS+MQ8H+OJ/B+pT+XpeuMGtmcnbHdAYAHpvUbfqqV9+eIvFWk+EtKl1LV9Qt9PsYRl7i4kCKPxPf2r08PWVWlzPdbn43xNkNXJs1nhIRbi9Y9bp7L1Wx8Yft/fBr7PdWnxC0yD93LttNT2Do3SKQ/X7hPslfF/419k/tHftp6P4u8P6p4T8K6WuqWN5G0E2pX6ER4PeOPg5HBDNjB5xXxvXhYr2bqXpvQ/pXgWGZUcpjRzKm48ukb78vS66W216WE/Gj8aWiuM/QxPxo/GlooAT8aPxpaKAE/Gj8aWigBPxo/GlooAT8aPxpaKAE/Gj8aWigBPxo/GlooAT8aPxpaKAE/Gj8aWnQwyXEyRRI0krsFVEGSxPQAetS2o6yFe2rG1618IfgLe+Nmh1TVkkstEyGReklx/u+i/7X5eo7T4P/s6iFodY8VQK78PBprchehBl9T/s/n6V9DxokKhFAVVGAAMACvyviHi5U+bC5e7y6y6L08z83zriZRvh8E7vrL/L/Mq6To9noWnwWVjBHbWsKhY4oxgAVbHU0uD60fdFfjk5yqSc5u7Z+ZtuTbbu2HsKPwpDz0Nek+Bfhu03l32rRFY+qWzdW939vavayfJsXnWIWHw0b930S7tnnYzGUsFT56j+XVmZ4H+HsuvMl5eq0ViOVXo0v+C+/wCVeyW1rHawJFEixxoMKqjAA9KdGixqFUBVHAA7VJX9UZDw/hMhoezoq83vJ7v/AIHkfl+Ox9XHVOaei6LsOooor6o80KKKKACiiigAooooAKKKKACiiigAooooAKKKKACiiigAooooAKKKKACiiigAooooAKKKKACiiigAooooAKKKKACiiigAooooAKKKKACiiigAooooAKKKKACiiigAooooAKKKKACiiigAooooAKKKKACiiigAooooAKKKKACkpaKAIzk4GPrXnfjn4bJqBkvdLQJc9ZIBgK/uPQ/zr0Xij1wK8TNsowuc4d4fFRuuj6rzTOvC4qrhKiqUnZ/n6nzHNG9vK0cqNHKpwysMEH0NN6V7j4w8A2viSEzRhbe/UfLKBw3s3r9a8Z1PSrrR7t7a7haKVex6EeoPcV/LvEXDGLyGrea5qT2ktvR9mfpmX5nSx0dNJLdf5FWkpaK+MPcPJviz8B9P8eI9/p+zT9cAz5gGI5/aQDv/ALQ59c18o+IPDuo+FtUl07VbSSzu4+sb9x2IPQg+or9Bv51zPjr4e6R8QtNNpqltuZcmK5j4ljPqp/oeDX6HkPFVbL2qGK96n+K9O6PsMn4iq4C1Gv71P8V6eXkfB1Fdv8SvhHrXw3vD9oT7VprtiK+jU7T7MP4W9j+Ga4iv3DDYqjjKaq0JKUX1R+uYfE0cXTVWjLmi+oUUn40fjXVqdItFJ+NH40agLRSfjR+NGoC0Un40fjRqAtFJ+NH40agLRSfjR+NGoC0Un40fjRqAtFJ+NH40agLQrsoYKzAMMMATyM5wfxA/Kk/Gj8aNRWT3Fr77/YN+Cc3hnQbnxxq1t5V9qqCOxWRcNHbZyW9t7AfgoPevIf2Rv2XYfijNH4t8RSwy+HbWUiOwSQM9zIp5EgB+VB6Hlvpyf0St4I7WFIo1CIihVVRgADgAD0r2MFh3dVZfI/nzxE4rhKEsmwbu7++/T7K/X7iY5r40/wCChnxGjtNC0bwZbTL9pvJRe3SqeRCmQgPsznP/AGzr6Y+KnxP0b4TeEbrX9anEcEQxHEp/eTyEfKiDuT+gyTwDX5SfEv4hap8UvGmpeJNWfN1eSZWPOVhjHCRr7KMD35PU10Y6sow5Fuz5jw74fqY7MFmNWP7qlt5y6Jem7+RzFFJ+NH418/qf1WLX0t+wd8OT4s+LU2vzxb7Lw/D5oYj5TPJlUH4ASN9VFfNH41+nX7Fvw6/4QT4KabczIUv9aJ1GfcMEKwAiH/fsKfqTXbg6ftKq8tT818QM2/s3Jp04P36vur06/hp8z3wn86474ueOofhz8OPEHiKXaTY2rPGrHAeQ/Ki/ixUfjXY18Xf8FD/iMbXTNC8FW0mGunN/eKD/AAJkRqfUFtx/4AK9+vU9lTcj+ZOHcseb5pRwltG7v0Wr/A+IL68m1K+uLu5kaW4uJGlkkbqzMckn8SaipPxo/Gvk9T+44xjGPItj2r4F/DPXf2mPiTaw61f3l3penQxi+vZpC7rCg2pEpPQtggf8Cbnmv068P+H7Dwvo9rpemWsVnY2sYihhhXaqqOgFeMfsa/DaLwD8F9Kunh2alrYGoXLHrtcfu1+gTbx2JaveRyetfS4SiqcOZ7s/jrjTPHmmYSw9F2oUm4xS200b+b28ipqGpW2k2c13eXEdpawqXkmmYIiKOpJPAFee6b+0t8MtW1Yaba+MtLe7LbVVptqMfRXbCn8DXlv7Ynwr+JvxStrGy8Ki3ufD0Kb7mxW58qaebJwWDAKVUYwN3Uk46V8FeLPh34n8DTtFr+g3+lMp27rmBgh+j42n8DWOIxVSlO0Y6eZ7PDPCGXZ3hfaV8Yo1XtFNXXqnq/lY/ZFJBIqsp3IwyCK8n/aE+A2lfG7wfNazRpBrlqrPp9/t+aN8fdJ7o3Qj8eorzj9gf4hal4s+GeoaTqc8lydEuVht5pG3HyXXcqZPPyncB7YHavqLjB78V2xccRTu1oz4fFUsVw1mkqdOdqlKWjXXqvvXT5H4p6ppd1oep3enX0L295azNBNC3VHU4YH6EVWr6H/bq8I2/hv43y3tqnlRaxaR3bgDgygtGxH12gn3J9a+d/1r5epT9nUcX0P7MyfMVmmX0sbFfFFO3n1X33LWm6Tfa1dC20+zuL64PSK2iaRj+CgmuoT4M+PZYw6+C9eKnof7Om/+Jr9N/wBnmXRtW+EXhrVtJ0yy01byzR5o7OBY0EoGJOFA/jDV6X5Y5wo/KvVp5fGUVJy3PxLMPFDFUMROjSwqXK2nzNt3Ts9kv1Pxn1jwL4j8Pxl9T8P6nYIOslzaSRr+ZWsSv2ykgjdSGRSD6ivMvH37Nnw9+IkEo1Pw5aRXTkn7ZZqIJgx770xu+jZHtSll7XwSub4LxVhKSjjMNZd4u/4NL8z8mqK+hf2i/wBkXVvg5DLrejzya14YDfPIyfvrTJ43gcFeg3jHPUDjPzz+NeXUpypy5ZLU/acrzbCZxh1icFPmi/wfZrdMWik/Gj8az1PXFoooo1Ic4rdhRSZFLRqUmnqjp/hciyfE3wirDcG1i0BB7/v0r9jYfuL9BX49fBtfM+L3gdQNw/tyxyMZ48+PNfsLH/q1+le5l69xs/mrxVlfHYeP91/mRXnFnOfRG/lX4t6w/maxfOerTyH/AMeNftHqPFjcevlt/KvxXvmLX1wxOSZGJ/M1OY7w+f6Hd4Tr38Y/8H/txDRSfjR+NeLqf0QLRSfjR+NAH6n/ALIdhYWP7PvhI2AUiWF5ZWXq0pkbfn3ByPwFezc9ua/OL9lP9rCL4P2r+GfEsU0/hySXzYbmAbpLN2+8Cv8AEhPPHIOeua+sLj9sX4SW+m/al8VpJkZEUdtMZSfTbs4/Hivo8PiKfs0m7NH8e8S8MZvRzWs1RlNTk5Rkk3dN31te1tnc5T9vqzsbj4Iie52/a4NSgNqTwd53BgPX5Cxx7e1fnHXuH7Tn7SU3x21i1trKCSx8OaezNbQzEebLIRgyOAcA44CgnGTzzx4d+NeRiqkalVuOx/QPA+U4rJ8njRxek23K38t7afhdi0Un40ZFcep+gi0UV0nhP4beKvHUgXQPD+oaqCdvmW1uzRqfd8bR+Jp8rlpE562IpYaDqV5KMV1bsvvZzdFeyN+x78XUt/OPhGQ8Z2C7ty35eZXmfijwbrngq++xa9pN3pNzzhLuFoywHcZ6j3FVKlOPxJo4MLm2X4yfs8NXhJ9lJN/mY9FJ+NOjjeaRY41MkjkKqqMliegA7mo1PWbSV2JXpfgL9m/4i/Ee3W40fw1c/YiARdXhFvEQehUuRuH+6DX17+zH+x7pfgzS7TxF4xso9S8SSqJY7ObDRWQOCBg8M47k5APA6ZP1Uqqi/L8or1qOAclzVHY/BuIPEyOHrSw+VU1Ll0cpXt8krX9bn5wx/wDBP/4myQlzc6DG3/PNryXP6REfrXffAH9hvUNP8WTaj8Rba2m0+zKm1sYZhJHcvnO58fwD+6epPPAwfuL8OaXNd8cFRi00j84xXiBnmLw88POokpdUrNejK1lY29hbRw20KW8MahVjjUKFUdAAOgr4k/4KSXXmX3gK3HG2O+c89cmADj8D+dfVXxe0HxR4k8D6hbeEddk8P62o3wToqESED7jFlO0N/eXkce4r8qPHniXxXrusyWvi7U9Qv9S093gMeoStI8LBsMo3HjkdvSssdU5Icltz2/DnKXjMyWY+1j+6veOvNqmk/TU5uik/Gj8a+f1P6mOp+F/jWT4dfEPQPEce8DT7tJJFU4LRZxIo+qFh+NfXvxC/4KIWNr5tt4O8PyXzjhb3Um8uPPqI1O4j6spr4Zz70n5V0UsRUpJxg7XPks14WyzO8TDFY2F5RVkrtJq99bb26a9T9mfAviu38ceD9H161wbfUbWO5Tac7dygkfUEkfhW7IoK4PcV8rf8E/viAdf+GeoeGZ3zPodzmIf9MZcuv5OJPwxX1XweK+mo1PaQUj+P87y6WVZjWwb+xJ29N1+Fj8vP2zPh/wD8IL8btSmhi2WOsouow4Hy7mJEo+u8Mcf7QrxC1upbG6huYHMc0LrIjDswOQfzFfoR/wAFAPh9/wAJB8MbLxNAmbnQrgCTH/PGUhG/J/L/AFr88vxr5zFU/Z1Wf1bwTmSzbI6Sm7yh7kvlt96sfsV8L/G1t8QvAOh+IrUqY761SQqjZCPjDp9VYMv4V1vavz5/Yh/aEt/BOpP4I165WHSdQm82wuJCAsM7YBjJ7K/GPRv96v0EVwygg5zXvYeqq1NPr1P5h4mySrkWY1MPNe43eL7xe3zWzPin9tr9my/1jUH8feF7J7uVkC6pZ26ZkO0YWZVHLcABgOeAfWviDp1BzX7asokypUEVxOp/BbwJrGotf33hHRru9Zt7TzWUbOWPUkleTXJXwKqS5ou1z7vhvxEq5ThI4PGUvaKOkWnZ26J97dD4O/Yu+DGreMPiVp3ime1kg8PaK/2j7TIpCzzAEIif3sH5iR0247iv0o5x0+lVbHT7bTbWO2tII7a3jUKkUShVUDoABwBWT408baN8PvDt3rWu30djYWq7nkkPJPZVHVmPQAcmuujRjh4Wv6nxPEGeYnijMFWcLaKMYrV/8Fts8X/bh+I0Hgv4NXekpIv9pa8ws4Uzz5eQ0rY9No2/VxX5pV6P8fvjRffG7x3PrE4aDTYB5On2jHPlRZzk/wC0x5J+g6AV5v8AjXg4mr7ao2tj+neC8hlkWVxpVv4k3zS8m+nySXzuS2d3Np93DdW0rwXELrJFLGSGRgchgexBrpPH3xQ8U/E7UFu/Eus3Gpsv+ric7Yov9yMYVfwHNct+NH41y8ztY+znhaFSrGtOCc43SdldX3s+l+otFJ+NH40tTpFopPxo/GjUBaKT8aPxo1AWik/Gj8aNQFopPxo/GjUBaKT8aPxo1AWik/Gj8aNQFopPxo/GjUBaKT8aPxoAWik/Gu9+Gfwd1n4j3CyIpstKVsPeyrwfUIP4j+g9a48ViqGCpOtXkoxXVnLicTSwlN1a8uWKOX8NeF9U8X6tFp+k2j3d1J2Xoo7sx6Ae5r6x+E/wN0zwDFHe3e2/1wjmdh8kPtGD/wChdT7dK7DwR4B0jwDpS2WlW4jHWSZuZJD6s3f+Qrov51+HZ9xVWzFuhhvdp/i/8kfkWccQ1cwbpUfdp/i/Xy8gpaKK/Pz5ESnwQyXcyRQI0krnCooySfSrWk6Pd63eLbWcRklbr6KPUnsK9n8IeB7TwzCJGAuL5h88xHT2X0H6mvtuHOF8Vn1W692kt5P8l3Z4WY5pSwMbbzey/wAzJ8D/AA4TSvLvdSVZLzqkXVY/f3P8q79RjjHFL6Uetf1DleVYXKKCw+FjZLfu33bPzPE4mpiqjqVXd/l6DqWiivZOUKKKKACiiigAooooAKKKKACiiigAooooAKKKKACiiigAooooAKKKKACiiigAooooAKKKKACiiigAooooAKKKKACiiigAooooAKKKKACiiigAooooAKKKKACiiigAooooAKKKKACiiigAooooAKKKKACiiigAooooAKKKKACiiigAooooAKKKKAG1i+IvDNl4kszDcx/MPuSL95T7GtqkrlxGHpYulKjXipRe6ZdOc6clODs0fPvijwje+F7rbOvm27H93Oo+VvY+h9qw+n0r6XvbKHULd4LiJZonGGRxkGvIfGXw1m0lpLnTQ9xafeaLq6f4j9f51/OvE/A1XL+bFZenOnu47tf5o/QctzyFa1LEaS79H/kzh6KKK/JNUfXFbULC31S0ltLuCO4glUq8cihlYHsQetfNXxW/Ztm03zdT8Ko1zbctJp7HLoPWM/xD2PP1r6d+tHDcda9zK84xWU1eehLR7p7M9PL8yxGXVOei9Oq6M/OiSN4pGR0KOpwysMEH0NJ+FfZfxQ+Buj/ECOS8hC6drWOLqNflkPpIvf69f5V8peMPA+seBdUNlq1o0Df8s5l5ilHqrd/p1Hev3jJ+IMJm0bRfLPqnv8vI/YcrzvDZnGyfLPrF/p3Rg/hR+FJx60cetfUH0Qv4UfhScetHHrQAv4UfhScetHHrQAv4UfhScetHHrQAv4UfhScetHHrQAv4UfhScetHHrQAv4UfhScetHHrQAv4UfhScetHHrQB6Z8CPjnrPwO8WR6hZFrjS5yqX+nM2EmTPUejjnDfh0Jr7a8bftz+APD3hm3vNInk1/VLmESR6fCpjMRPaVyMIQeoGT7Y5r82ePWjj1rrpYmpSi4pnweccGZXnWLhjMRFqS3s7cy6KXXTurM7j4tfGLxL8ZfEH9qa/dblTK29lDlYbdT2RfX1Y8muI/Ck49aOPWuVycndn2OGwtDA0Y0MPBRhHRJbIX8KPwpOPWjj1pHWdn8HvAknxL+JegeHUB8u8ul88jtEvzOf++Fb8cV+vtrbpaWsUEahI41CKq8AADAAr8Z/CfjHWfAutxavoOpTaZqMQIW4hxnB6qQeCD3B4NfUfw5/4KE69pOy38YaNFrMHA+2WBEM3uSh+Rj9Ntepg69OjdT3Z+I+IHDmb51Vp1sGlOEE/dvaV29Xrpsl1PvqRxDCzMcKoyTX5H/tBfEI/FD4u+ItcV2ezac29puPSGP5EI9M43Y9WNfYvxa/bG8GeIPgrrsnhjV5E1+7t/ssVlKhiuIjJ8rP6fKu47lJAIHPIr89fxqsdWjPlhF3W5y+GuQV8FUr43GU3CS9xKSs7bt6/KzF/CpbO3a7u4IEXLyuqLzjknHWoePWpbW4a0uoZ422yROrq3oQcg15S3P3Srf2crbn7SaJp8Wk6PZWcACw28KRIAMAKqgD9BV7O0H86zfDmrRa5oOnahbkNBdW8c0bDurKGH6GrtxF50Dpk/MpHBwa+xVraH8AVOb2jU976gsySqGR1ZW5ypyDUV1YW19A8NzBHNHINrpIgYMPQg9RX5S6p4k+If7O/jXU/Dtlr+p6S9hOwSLzCYZEzlJBG2UIZcHp3r1vwP8A8FCvF2kNHF4k0ix16ADDS2+baX6nG5T9Aorzo46G1RWP1Ov4d5nGlHE5fUjVg1dWdnZ6p66fifdPhXwH4e8FfazoWj2mkfa2DzrZxLGHYDAJC8Zwa6Hp2xXzt4I/bl+GnipViv7y68N3THb5eoxfJn2kTcuPc4r3PRPFGj+JrJbzStTtNStWGVltZlkQ/ipIrthUpyXuNHwGYZbmWCm3j6Uot9ZJ6/PqfC//AAUYuoZPHnhW3TBnj0+R29drSAL+qtXyN+Fe6ftpeMk8XfHrWEhbdb6XHHp6Mp6soLP+Tuw/Cue+Cv7Ofiv433TtpUK2ekwvsn1S7yIlbrtUDl29h0yMkZr5ytepWkoq+p/V/DlajkfDmHqY6ahFRu2/N3t667HZ/B/9sjWvg78N4vC1lotvqTwTyywXV1OwWNHO7bsUZPzFjncOtbtv/wAFDfiAlwry6PoMsWeY1hmUkex8w4/WvX/Dv/BO7wfZ2qDWdd1XU7rHztAUgjz7LtY/m1bFx/wT7+G8kZEdxrUL/wB4XSn+aV3xo4tRSTsfm+KzrgatiKlWpQlNybblZ6t7vdW+4o/CH9vLQPHGsW2jeJdLbw1eXLCOK6WbzbZnJwAzEApntkEepFfVKtuyRjHavjLXv+CcOnSPu0TxldW2P4L+1Wb9UKfyr688O6bLpOg6fY3Fx9rntreOKScjHmMqgFvxIz+NduHdbWNVfM/NeJqeQuUK+RzdpX5otP3drWb7+rJdU0221jTrmxu4EubW4jaKWKVdyurDBUg9QQa/IP4ueCT8OfiX4j8OAMItPu3ji3HJ8s/NGT7lGWv2INflZ+15exX37RHi94m3KksMZI/vLBGCPwII/CubMIrkjLrc+28LMRVjmNagn7jhd+qat+bPHfwr6R/Z/wD2Mtb+KVrb654hmfQPD0gDRKq/6Tcr6oDwinsxznsCOab+xn8A4Pir4sn17W4PP8PaO6/uZBlLmfqqH1VRhmHfKjoTX6RxRLbxrHGoRQMADpXNhMIqi557H1XHHG9XLary3LXaovilva/Redt3+p5h4F/Zm+HHgK3jTT/DFnPOhybq/jFxMW9dz5x/wHA9q9GTR7GOHyVs4BD08tYlC/ljFS3l5DYQST3EiQQxqWeSQhQoHUknoK8B8Zfty/DPwrdtbW15ea/KjFXbSoA8YI9HdlVh7qSK9d+yorWyPwijSzbPKrlTU6sur1f4no/ib4E+APGKyrq3hTS7gyD5pFtljk+odMMD7g18p/tAfsOaf4X8Pan4m8G6g9va2MMl1cabfyblEaKWYpL1BAB4bOfWvbvB/wC278L/ABVNHBLqdxoU8hwq6pB5a593Usg/FhWv+1J4kit/2dfFt9aTRzQ3VmIUkjYMrLKypkEdQQxrnqRoVYSkraLofUZTiuIckzChh5OdNTlFWlfld2ls9Pu1Pzs+AaNJ8avBAVcn+2LY/k6mv15j/wBWPpX5Hfs6Rmb46eCFXr/acTfkc/0r9cY/uisMv+Bn0nim3/aNBP8Ak/VlTVDjTbts/wDLJv5GvyY+GHwE8bfGK5LaDpTNaB8Sajdny7cHv85HzH1Cgmv1tuIUuYXikAaORSrK3QgjBFV9N0q00Wxgs7G2itLWFAkcMKBERQMAADgCuuvh1XceZ6I+L4e4pr8OUa8cNBOdS1m9la/Tq9T4u8O/8E4WaFG1zxjtfHzRWFn0Ps7t/wCy1Jrv/BOKNYWbR/GUgkwdsd5ZBgT2yyvx+VfbYBoao+p0P5fxZ0f6+cQ+09p9Z+XLG35H5EfFn4GeLfgzqCQ+IbDFrMxWC/tj5kEuOwbAwcfwsAa8/wDwr9jPiR4B0v4leD9U8PatCJbS7iKhsZaNsfK6+jKcEfSvyE8SaFP4X8Rano93g3NhcyW0m3puRipx+IryMVh/YyTWzP33griyXEVGdPEpKtC17bNPqu3n/wAE9H+BP7OusfHo6t/ZWo2enDTTH5n2sOS3mbsbdoPTYfzr2u1/4Jw642PtPjKwi9fLsnb+bCr3/BNycf2l44hyMmK0b36yivub7uK7cLhaVSkpSWp+d8X8YZzlWcVsJhaqjCNraJ7pPdrufmJ+0J+ypN8BfDGn6vJ4gXWBd3YtfLS1MQQlGbOd5/u9MV4joVlDqWt6faXMjQ29xcxxSyqMsiMwBYD1AJr9Av8AgoZZ+d8HdKmXA8jWIWP0MUy/zIr88YJjBNHKhw6MGH1BzXBiqcaVTljsfpXBmbYzOcmliMVPmqJyV7JemiVj9CNH/wCCevgKGJGvNW1u+YjLfvo41P0ATI/OrHj/APYb8CL8P9Zj8LaTOniZbcvZzzXkrkyLhgm1m2fNjbyON1fSHhnUo9Y8O6Zfxcx3FtHKv0ZAR/OtPuO1e6sPRcdI7n82z4qzyFfmniZtxd7XstHs0tLeR8d/s+/sN2GkW9trvxCgW/1I4dNH3Zgh9PMx/rG/2fuj/ar64sNLtNJs4baztorW3hUJHFEgVVUdAAOgqt4i8TaV4T0ubUtY1C302xhG6S4uZRGij6nv7d68E1/9vb4Y6PfC2tm1XWEzg3FjaARr7/vGQkfQGlFUcMrXt+ZeJqZ7xZWlXcZ1bdEnyryXRfmfSPFcx4/+HWg/Erw7caLr2nx3tlKOjD50bs6N1Vh2Ip3gH4haH8TPDdvrfh+9W+0+bIDqCGVh1VlPKsPQ10tdHu1I90z5a9fA1+sJwfmmmvyZ+Qnxs+Fd78HfiDqHhy7LSwx4mtLhhjzoWzsb68EH3U12/wCxj4JtvGvx10sXkQlt9Lhk1Jo2GQWQqqE/RnU/hXu3/BRrwokmi+FPEiIBJDcSWErAclXXemfYGNv++q80/wCCfWqxWPxm1C0kKg3mlSLGT1LLJG2B/wABDH8K+f8AZKnilHpc/qB55XzPgypjV/F5WpW8tG/u1P0YChegrxL9qn47TfAzwTb3Gmwx3Ot6hMYLRZhmNMLlpGGRkAYGPVhXt2fyr5m/bs+GN946+Gdrq2mQvc3egztcSQxqSzQMuHIA6lSEb6Bq9yu5RpycNz+eOHKWExGbYenjv4blZ328k/Ju1z5W0r9tb4tafq6Xk/iGPUId2WsrizhETD0+RVYfgc1+gfwR+LVh8ZvANl4jskNvI5MVzasctDKv3lz3HIIPcEV+Q1fpD+wV4P1Xwv8AB+6udUtpLVdUv2u7aOZSreV5aIGwegJQkeowe9eVgatSU+Vu6P2jxEyPKsJl0MThqcac1JJctlzJ76Le3c+lzzxX5vft6eBY/DPxgh1m3j8uDXbUTvjoZYzscj6r5ZPuSe9fpDXwV/wUb1m3uvFng/TEI+0WlrcTyY6hZHRV/wDRbV241J0bs+A8O61Wnn9OFPaSkn6Wv+aR8ffhR+FJx60cetfNn9eC/hR+FJx60cetAHuf7GfxA/4QX436XFPIY7LWFbT5eeNzYMRP/A1Uf8CNfqIDwK/E6zvJtOvILu2laG5gdZYpF6oykEEfQiv2F+FHjaL4i/DvQPEURQ/brRJXCdFkxh1/Bgw/Cvcy+po6fzP5r8Usr9liaOYwWk1aXqtvvX5F3xx4XtvG3g/WNBu/+PfULWS2bv8AeUjP1B5/Cvx113Rrjw/rd/pd4my7sbiS2mX0dGKn9RX7Vetfmj+3N4A/4RH4zyarBD5djr0C3QZR8vmr8kg+vCsf9+nmFPmgp9jHwvzT2GOq5fN6VFdf4o/5r8j52/CvqL4Fftwa14As7fRvFtvN4h0eIBI7pGH2uFR2JY4kAHTJB96+XOPWjj1rx6dSVN80HY/f82yXA51R9hjaaa6d0+6e6P1X8M/tY/C7xTCrxeLbKwbGTHqRNqy+xMmAfwJrX1b9pD4Z6LC8lz430VtoyVt7tJn6f3EJb9K/JHj1o49a9D+0J22R+Vz8K8A6t44iSj20v9//AAD9BviJ/wAFBPCuiwyweFNPufEV5g7biZTb26nseRvb6bR9a+Mvil8Z/Ffxi1YX3iPUDLFGT5NlCNkEI/2Ez1/2jkn1rhuPWjj1rjq4ipW3eh93kvCOVZE/aYenzT/mlq/l0XyQv4UfhScetHHrXMfaC/hR+FJx60cetAC/hR+FJx60cetAC/hR+FJx60cetAC/hR+FJx60cetAC/hR+FJx60cetAC/hR+FJx60cetAC/hR+FJx60cetAC/hR+FJx60cetAC/hR+FJx60fjQAv4U6GGS4mSKKNpJHO1UQZZiegAroPBXgHWfH2pC00i1aQL/rbh/liiHqzf06n0r6v+F/wS0X4eQpcMBqGsEfPeSr931CL/AAj36n17V8rnPEWFymPK3zT6JfqfN5pnuGyxcvxT7L9ex5j8Kf2bHujFqnixDHHw8emqcM3p5h7D/ZHPr6V9H2dlDp9tHb28SQwRKESONQqqB0AA6VNx0o5r8IzTN8VmtTnxEtFslsvkfj+PzHEZjU9pXl6LovQWiiivEWuiPNE+99K3/Cvg288UXGIh5Nqp+edhwPYepre8G/DOXVNl3qatBbdVh6O49/QfrXrdnZxWMCQwRLFEowqqMACv17hfgWrj+XFZinGnuo7N+vZHyGZZ5Gjelh9Zd+i/zZn+H/Dln4bshBax4PVnP3mPqTWvSUtf0Rh8PSwtKNGhFRjHRJdD8/nOVSTnN3bHUUUV0kBRRRQAUUUUAFFFFABRRRQAUUUUAFFFFABRRRQAUUUUAFFFFABRRRQAUUUUAFFFFABRRRQAUUUUAFFFFABRRRQAUUUUAFFFFABRRRQAUUUUAFFFFABRRRQAUUUUAFFFFABRRRQAUUUUAFFFFABRRRQAUUUUAFFFFABRRRQAUUUUAFFFFABRRRQAUUUUAFFFFABTdo9KdRRvoB5/4y+GcOr77rTttvd9WTokn+B968kvrG4024aC5iaGZThlYYNfTHb0rE8R+E7HxLa+XdR4kA+SVOHT6H09q/JuJeB6GZJ4nAWhU6rpL/Jn1GW53Uw1qVf3ofij58zRW94o8G3vhmf98vm25OEnjHyn2Poawa/nXGYLEYCq6GJg4yW6Z+hUK9PEQVSk7ph/FWX4j8Nad4q02Sw1O1juraTqsg6H1B6g+4rU60c1z06k6UlOm7NdUdMZSjJSi7NHyb8T/wBnLUvC/m6hoHmappq5ZoMZniH0H3x7jn27140wKsQRgjqDX6L/AK+1eW/E34C6N48Et5aKul6w2T9oiX5JW/217/Uc/Wv1bJeMnG1DMdV/Mv1R+h5TxTKnajjtV/N/mv1R8c80c10XjPwDrXgPUDbataNErEiK4T5opAO6t/TqPSud/Cv1yjWp4iCqUpKUXs1sfpdGtTrwVSlK6fVBzRzR+FH4VsbhzRzR+FH4UAHNHNH4UfhQAc0c0fhR+FABzRzR+FH4UAHNHNH4UfhQAc0c0fhR+FABzRzR+FH4UAHNHNH4UfhQAc0c0fhR+FABzRzR+FH4UagHNHNH4UfhRqB+h/7Dfxst/FvgaPwZfzhdZ0VNsCyNzPa5+Ur67M7SOwC+tfU+RX4t+G/Emp+D9atdY0a8l0/UrV/MhuITyp+nQgjgg8EHBr70+Cn7dXh7xRa2+neNdnh/WAApvefsk59c9YyfRuP9rtXu4XFRcVTqOzR/MnGvBGKw+JnmGXQ56c3dpbxb3suqflsew/GP9n3wp8bNPSPW7VodQiGINRtiEnjHpnGGX/ZYEc9jzXyR4s/4J4+L9Pmc6Br2m6tbg5UXQe3kx6YAZc/iK++NM1qx1q0jurG8t7y3kG5JbeRXVh6gg4NXhjtzXZUw9Kt7zWp8HlfFWcZHH2OHq+6vsyV0vS+3ysfmfa/sI/FSZyJLbS7ZR/HLe5X/AMdVj+leN3v9t/DLxhqNjaanNY6nptzJavcWEzx5ZGKkqwwcEjvX7Iyf6s88Yr8ifj5b/ZvjV42THTVrg/m5P9a8rFYeOHgnTP2vgrifHcS4qth8wUXFRvZLzt1bMPwzouo/Enx5p2mGaS41LWb5I5J5CWbdI/zSMT16lj9K/XfwT4R07wL4W07QtJt1t7CyhWKNB7dSfUk5JPck1+Yv7JLwx/tDeDzMQAZ5Auf7xhfb+tfqxxgYroy+K5XPqfKeKWKqLF4fBR0pxje3S7dvwS0DO1cnjivGvEn7XHws8J6xNpd54nR7qB/LlFrbyzojDgguileO/NeneLLG71Lwzq1pp832e+ntJY4Jf7kjIQrfgSDX45+JPDmqeE9cu9L1mzmsdRt5CksM6kMDnrz1B6g9xzW+KxE6KXKtz5rgrhnBcRTrLGVXHktZJpN366p6I/VvwX+0R8PPiBqkGnaH4ntLvUJyRFatuilcgEkBXAJ4BPHpXpH4V+bf7A3htdY+Nzai8e5dKsJZkbHCu5WMc+u1nr9JTn1xW2Gqyqw5pHi8WZPhcjzF4PCzckkm72vd9NEuliOdhHC7E4CjNfjZ8Qte/wCEo8eeItYD70vdQuLhWzn5WkYj9CK/Vn47eJG8I/CHxZqqSeVLBp03lv3EjIVXHvuIr8hvwrzsxl8MT9Q8K8LaOKxj8or8W/0P1a/ZW8GxeCvgb4XtVUeddWwvpmxgl5f3nP0BC/8AAa9bY1z/AMPljj8DeH1hx5S2EATHTb5a4roWGVbHpXrU4qMEl2Pw7Ma08TjKtapvKTb+bPgn9vT42X194mHw+0u5aHTrREl1LymwZpWAZI2x/CqlWx3Lc9BXx/zXpX7SUd1F8dvGy3mTN/aUhGf+eZAMf/jhWvNfwr5jETc6krn9k8KZfQy7J6EKK+KKk33bSbDmuqtPid4itPAWo+DftzzeH72SOVrWU7hE6OGBj/u5IGR0OPWuV/Cj8KwjJrY+mrYajiEvbRUrNNX6NaprzR6f+zDEZvj54JXOP+JgG/JWP9K/Wdfuivyi/ZRhE37QngwHI23TNx7ROa/V5fu17+X/AMN+p/M/ilL/AIVaK/ufqzO17WINB0a91K5JFvaQvPJtGTtVSxwO/ANfAnxI/wCCgHi7XLyWLwjZ2/h+w6Rzzos9ww/vHd8i/TBx6mvtv4vXS2fwr8XXDj5Y9JumbHXAhc1+PP4VOOrVKbSi7I18OMhwGa+2r42mp8jVr7a3vps/mfRPgH9uL4j6B4htZvEGqL4g0hpFFxby2sUbhM/MY2RVw2Omcj2r9JNPvYtTsLa7gcSQzxrLGw7qwyD+Rr8Uvwr9ivhSrr8NfCwlbc/9l22T6nylzSwFWcuZSdzXxLybA5c8PXwlJQcuZNRVk7WtotLnWN8y4r8pv2tLKPT/ANonxnFCu1WuIpSP9p4I3b9WNfq03Ar8qf2vJhN+0Z4zcKQPOt1/75tol/pV5hb2S9Th8Lb/ANsVe3I/zies/wDBOW6KeOvFdtn/AFthE+O3yyEf+zV9/V+c3/BPW8MPxn1S34CzaNKenOVmhx+hNfox3rXB/wAFHjeIkeXiCq+6i/wPnX9vG18/4A30mCRBe2z/AJybf/Zq/NHt7V+of7bFuJv2dfEmRnY1u/5Tx1+X1ebj9KvyP1zwvlzZNUh2m/yR+tX7N2pjVPgV4JuMlsaZDEc+qLs/9lr0wkc18/8A7D+tDVf2e9FhLbnsp7i2bnpiVmA/75da+gB617dGXNSi/I/nLPKP1fNMTRXScvuu7H5r/t36prDfGyawvL+abS47WGays2b93CGG1yFHGS6MSevbtXzhzX1j/wAFFNJNt8SfDmohcLdaaYt3qY5Ccf8AkQfnXyd+FfN4n+NL1P654LnCpkOGlBW0tp3Wn3u2p9j/APBOfxZJD4g8V+HHcmGeCK+iTPCsrbHI+oZP++a+71WvzS/YN1Uaf8e7e3PH22wnhH1AWT+SGv0uzXs4GXNRt2Z/PPiJhlQz6pJK3Ooy/C36Hzn+3hpJv/gHeXIGTZX1vN9Mv5f/ALPX5+fC7x5d/DPx9oviWzUvLYTh3izjzYyNrp+Klh+Nfpz+1No/9u/AHxpbYBKWLXA+sREg/wDQK/J78K4cdeNZSXY/TfDX2eNyTEYKsrx5mmvKUV/wT9lvA/jPSviB4ZsNc0a6W8sLyISIykZHqrDswPBHYiugZQ/UZFflD+z/APGDx58O/FFtpng8tqX9pTrGdGmUvFNIcAEDIKNj+IEcDngV+p2izX8ml2r6lBFb37RqZ4rdzIivjkKxAJGe5Ar1MPX9vG9tUfjvFXDNThvFqnzqUJXcddbea/pM5T/hR3gBtaOrnwfo7agX8wzmzjzuznd0xnPOetdyqLGoVVwvTAry34h/tMfD/wCF2tS6R4h1l7XVI41kNtHaSyEqwyuCqkc/WvC/HH/BRLRrW3mi8KeHru/ueQk+pMsMQ/2tqlmYe3y/hTlWo0r6o5cLkOe50oOnSnONtG72t5N6WPp74h/EHRPhn4XvNd1y8W1s4BkZ++7dkQfxMT0H9K/KP4tfEq++LHj7VPE18PLN0+2GDdkQwqMIg+g6+pJPen/E74v+Kfi7rH2/xJqT3WwnybWP5IIAeoROg7cnJOOSa4z8K8TE4p1naOyP6L4N4OXD0XicQ1KtJWdtorsu/mw5o5o/Cj8K4T9PDmjmj8KPwoAOa+9v+Ce/xEF94M13wteTqG0uf7VbhmxiKX7w+gdSf+B18E/hU1vd3FqsiwTywrMnlyCNyodcg7Wx1GQDg+grajVdGamj5XiTIocQYB4KUuVtpp2vZp9tOl1v1P1Q+IX7Vfw3+HXnRXmvx39/HnNjpo+0S5/ukqdqn2YiviX9p39pq0+PUOm2Vl4eOmW2nzNLFeXEu+dwy4ZdqjaoPynqeVHNeCUn4VvWxk6y5dkfPZFwHl2SVoYrmlOrHZt2S6aJfrcOaOaPwo/CuLU/Sw5o5o/Cj8KADmjmj8KPwoAOaOaPwo/CgA5o5o/Cj8KADmjmj8KPwoAOaOaPwo/CgA5o5o/Cj8KADmjmj8KPwoAOaOaPwo/CgA5o5o/Cj8KADmjmj8K6bwT8Odc+IF95GlWhaJTiW6kysMX1b19hk1z1sRSw9N1K0lGK3bMa1anh4OpVklFdWc0qs7BVG5mOAAOTXtvww/Ztv/EPk6h4kMmnacfmW0HE0o9/7g/X2HWvXvhn8C9F8AeVdSKuqauBk3ky8RnuI1/h+vX3r0zivyPOuMpTvQy/RfzPf5I/Ms14qlUvRwOi/m6/JdPXcztB8Paf4Z06Kx021is7aMfLHEMD6n1Pua0e5pMGl6V+VzqTqycqju31Pz2UnJuUndsMUUdRXQeFfBN94mkDIvkWufmuJBx9FHc104PA4jMKsaGGg5SfRf1ojmr4inh4OpVlZIx9P0+51W6S2tYWnlc8Ko/n6CvXPB3w3t9G2XV/tub3qF6pH9PU+9dF4d8L2Phu18m0i+Y/fkblm+p/pWx65Nf0Zw1wRh8s5cTjrTq9F0j6d35n53mWdVMVenR92H4sdtA7UtFFfqx8yFFFFABRRRQAUUUUAFFFFABRRRQAUUUUAFFFFABRRRQAUUUUAFFFFABRRRQAUUUUAFFFFABRRRQAUUUUAFFFFABRRRQAUUUUAFFFFABRRRQAUUUUAFFFFABRRRQAUUUUAFFFFABRRRQAUUUUAFFFFABRRRQAUUUUAFFFFABRRRQAUUUUAFFFFABRRRQAUUUUAFFFFABRRRQAUUUUAFJS0lAEFxbx3cLRSoskbjDKwyCPSvMPF3wtMW+70f5h95rVuv8AwEn+Rr1TnHSg187nGRYHOqXs8VDXpJbr5ndhcbXwc+ak/VdGfMksMtvI0cqNHIpwysMEH6Uz71e+eKPBNh4mj3SJ5N0BhZ0HzD6+orx3xJ4R1Dw3MVuY90BOEnjGVb/A+xr+bs/4Qx2SSdRLnpd109UfouX5vRxvuv3Z9v8AIxqKKK+CPfKGs6LYeILGWy1G2iu7SQYeKRQwP+B96+dPiV+zHcWPnX/hRjcwcs2nzN+8X2jY/eHseeOpr6YAHXqaUZ7jFe9lmc4vK581CenWL2fyPUwGZ4rLp81CWnVPZ/I/O28s59PupLa5hkt7iJirxSqVZSOxB6VD+NfdHjr4VeH/AIgWxGo2my7Vdsd5B8syfj3HscivmH4i/AfxD4FeW5ijbVtKXn7Vbqdyj/bTqPqMj3r9qyfinB5naE3yT7PZ+jP1XLOIsNjrU6j5J9ns/R/oea/jR+NLRX2p9aJ+NH40tFACfjR+NLRQAn40fjS0UAJ+NH40tFACfjR+NLRQAn40fjS0UAJ+NH40tFACfjR+NLRQAn40fjS0UAJ+NH40tFACfjR+NLRQBseHfGWveEbjz9E1m/0mXubK4ePPsdpGfxr0K0/ay+LFjCI4/Gd2wHeSKJz+bITXktFXGc4/C7HlV8qwGLlz4ihCT84p/oel61+0x8UPEELRXfjXUlRhgi2cQfrGFNeb3N1Ne3ElxcTPPPIxd5ZGLMzHqSTyTTKKUpyl8TNsLgMJgr/VqUYX/lSX5I0fDPiC68KeItM1mxfZd6fcR3MR7bkYMM+3Ffrh8KfidpHxZ8F6f4g0edWimUCaDcC8EgHzRuOxB/MYPQ1+P1df8NPi14o+EmsNqHhvUWtGkwJ7dxvhmUHOHQ8HvzwRk4IrrwuI9hJqWzPheM+E/wDWOjCpQajWhezezT6P9GfsMME571zvinwB4d8bQrFr2h6fq0acqLy2SXb9CwOPwr5K8I/8FGrf7OkfiXwnMky9ZtMnDq3vtfGP++jWxq//AAUY8NW9mzaX4W1S7ucfKl1JHCn4sCx/SvZ+tUZK7Z/Pn+pnEWHrKMMPJS6NNfnc+l/CPw38LeBGn/4R7QbDRmuABK1nbJGZAOgYgZIGT19a6fv/ACr4z+BP7a9141+JGoweM7rTPDugy2mbNWYRxxyK44aRjyWUnrgfKMAc5+vNJ8Q6Zrlqtxp+o2t9A/3ZLeZXU/QgkVtRqwnH3Dxc6yfMsrxHJmCbk0nfV7+fXzPnz9vjxJ/Y/wADX09W2tq1/BbkZ6qpMp/WNa/N38a+1P8Ago9q7tceCdOWT91tubh0HQnMag/hlvzNfFleFjZc1b0P6W8OcIsPkMZvepKT/T8kfrL+zT4ui8ZfBHwnfxtudbJLaUdxJEPLb9Vz9CK9P555r87f2Jf2gIPh5rs/hDXbnyNE1WXzLa4kbCW9wQBgnsrgAZ6AgepNfoijB13LyD3r2sNVVWmn1R/PHFmTVclzSrSkvck3KL6NN3/DZnw1+3R8A9TuNcPxC0S0e8tpYli1SGFCzxsg2rNgcldoCk9toPQ8fGNftk8ayKQy7lbrmvLfE37L/wAL/F17Je6h4SsvtUjFnktt9uXJ6k+Wy5J9a46+CdSTnB7n3vDPiKsrwkcFj6TnGCtFxte3RNNrbo77dD8n6GVozhgynGfmGODX6u+H/wBln4WeGbpbiz8H2LzIcq12Gudp7ECQsAfevkT/AIKAeCl8P/E3RtYt4VhttU08RjaMAyRNtP5K6Vw1MHKjDnkz9IyXj7CZ5mUcBQpOKkm05W3WtrK/S/X5Hn37Iah/2iPB4POJpj+UEhr9VB0r8sf2OVDftFeEgRn5pz/5LyV+p1ehgP4T9T8s8UX/AMLFNf3F+bOE+PD+X8F/G7Yz/wASW7H5wuK/IT8a/XX9oJ9nwR8bsBk/2Pcj84mFfkXXPmHxR9D63wpj/suKf95fkJ+Nfsn8NojD4A8OR5zt063Gf+2a1+NvpX7N+C4Vt/COixL91LOFR9Aiinl28jHxXf7rCLzl+htnv9K/J79qmY3H7QXjRiNuLxU/KNB/Sv1gbofpX5KftKTNN8efG7N1/tJ1/AYA/QVpmHwo+d8Lf+RrWf8Ac/VHoH7BVx5Px8hTOPN024j64zgo2Pf7tfpbX5e/sST+T+0V4eH/AD0huU6f9MXP9K/UGtMB/C+f+Rw+JsOXPE+8I/m0eOfte2rXX7O/jFUGSsEcn4LKhP6A1+VlfrX+0nbfa/gP45TGdulTydM/dQt/SvyUrjzD+IvQ/QPCqd8vr0+07/el/kfoD/wTr1Jbj4a+IbAn5rXVN+3/AGXiTH6qfyr61FfCX/BOHVvL13xrpZfia3tblV/3GkUn/wAfX8hX3YPWvTwkuahE/IOOMP8AV+IMTFbNp/ek/wAz4x/4KRaL5uj+C9WA/wCPe4uLY/8AbRFYf+ij+dfC/wCNfo3/AMFAtGbUPgrBeKuRY6nDIx9FYOn82WvzlrxsarVrn734b1/bZDCF/glJfjf9T1H9l3WP7C/aA8FXWcA3vkH6So0X/s9frIp3AGvxp+HusDw/488N6mzBEs9St52JPG1ZVJ/QGv2UiO6NfpXfl3wNH5x4qUOXMMPXt8ULfc/+CYHxC0U+JPA+v6Yo3Nd2M8AHqWjZR+pr8av0r9tJ8eS3PY1+M/jjSxofjXxBp6jatpf3EIHssjL/AErPMY/DI9LwoxC5sXQf91r8U/0Pev2A9LsdQ+NlzPdbWubPS5ZbZW7OZI1Zh7hWYf8AAq/SD+HpX5A/BXxP4k8J/EzQ9Q8KWrX2ted5UVkoJFwrDDRn2K5ye3XtX63aNcXd1pVnNf262V48atNbrKJRExHKhgBuweM45rbL5KUOU+f8TsHUpZrHEyknGcUkr6q2+m9ut+9zyT40fsp+EvjXrMOranLe2GqRxCE3FlIq+YgJKhlZSDjJ5GDXnkH/AATt8DRtmXW9bkHoJIl/9p19S/2pZ5P+lw5Bwf3g6+lVbrxJpNp/r9StIe/7yZR/M11yoUpPmkj4jC8QZ5haUcPh681COyXT0Pn+y/YH+GFpHtmj1a8P96W9IPX/AGVUUmpfsCfDK9hK239rWD9nhvCx/J1NfQdj4h0zVv8Ajy1C2uuP+WEyv/I1pdqFh6L1UUEuJs9pyvLFTT/xM/Oz43fsM6z4A0y61vwtfv4i02BDJLaSRhbqNRyWGOJABzwAfY18t/jX7ZSohjYMMqeDmvyV/aM8KWngj42eLdIsEWOzju/OhjXoiyKsm0ew34HsK8jGYeNK0obM/deAOK8XnM54HHPmlFcyla11dJp29Vr955v+NH40tFeYftIn40fjS0UAJ+NH40tFACfjR+NLRQAn40fjS0UAJ+NH40tFACfjR+NLRQAn40fjS0UAJ+NH40tFACfjR+NLRQAn40fjS0UAJ+NH40tFACfjR+NLRSvYBPxqexsbnVLuO1s4Jbq5kO1IoULMx9gK9I+HPwC1/wAbtHc3Sto+lHB864Q+Y6/7Cd/qcDnvX094H+GOgfD+08vTLMfaGUCS8l+aWT6t2HsMCvic34qweW3p03z1Oy2Xqz5DM+I8Ngb06Xvz7LZer/RHi3w1/ZhkuPKvvFj+WnDLpsLfMfaRh0+i/nX0RpWk2ei2UVlYW8dpbRDakMShVA+lW93oKGGenHvX4rmWcYzNKnNiJ6dEtl8j8rx2ZYrMZ81eWnRdF8h1FFFeGeaN6fSpIbeW6lSOCNpZXOFRBkk+gFbPhrwbqHiaYGBPKt8/NPIPlH09TXsPhjwXp/hmHMKebckYedx8x9h6D2Fff8P8H43OpKpJclLu+voj57MM4o4P3Y+9Pt/mcd4R+FfC3WsLnutqDx/wIj+Qr02CGO3hWOJFRFGAqjAA+lSBflHNO9a/pHJ8jwWS0fZYSFu7e79WfnWKxlbGT56r+XRC0tFFfQHEFFFFABRRRQAUUUUAFFFFABRRRQAUUUUAFFFFABRRRQAUUUUAFFFFABRRRQAUUUUAFFFFABRRRQAUUUUAFFFFABRRRQAUUUUAFFFFABRRRQAUUUUAFFFFABRRRQAUUUUAFFFFABRRRQAUUUUAFFFFABRRRQAUUUUAFFFFABRRRQAUUUUAFFFFABRRRQAUUUUAFFFFABRRRQAUUUUAFFFFABRRRQAUUUUAN9KgurSK7jaKaNZI2GGVlyCKno/Gs5wjUTjNXTGm07o8u8V/CkfPc6Mfc2rH/wBBJ/ka82urWazmeGeJoZVOGRxgivpmsTxB4UsPEkOy6h/eAYSZOHX6H+hr8i4g4AoYy9fLrQn/AC9H6dj6rAZ7UoWp4j3o9+v/AAT58pa6jxR8PdQ8PM8qL9qs+vnRjlR/tDt9elcsOK/Acdl2Ky2q6OKpuLXf809mj73D4mlio89KV0LTWUPww3CnUV56bWqOs8m+IX7POg+MvMu7ADRdUbLGSBB5ch/20/qMHnvXzV42+GPiDwBcFdUsm+z5wl3Dl4X/AOBdj7HBr7tqG8s4L63eC5hjnikG1kkUMrD0IPWvt8p4rxmXWp1Xzw7PdejPqMt4ixeAtCXvw7PdejPzuor6k+IH7MOmax5l34bmGlXRGfsr5aBz7d0/DI9hXzt4r8D634JvDb6vp8toScJLjdHJ/usODX7HlmfYLNEvZTtLs9H/AME/UcvznCZirUpWl/K9H/wfkYlFFFfRHuBRRRQAUUUUAFFFFABRRRQAUUUUAFFFFABRRRQAUUUUAFFFFABRRRQAUUUUAFFFFABRRRQAVY0/VL3SZhNY3lxZzKciS3kaNgfXINV6KZE6cKitON0bHiLxpr/i5bRdc1i+1f7IrLA19M0rIpIJAZiTjgd+1Y9FFHxbk0qVPDwVOlFJdlogr6P+B/7a3iX4Z21tpGvxP4l0KHCR7pNtzAgGMK54YDsrfTIFfOFFXCpKm+aDszzM0yfBZxR9hjaakvxXmnun6H6heEf2zvhd4qiTfrw0a4P3rfU4mhK/8DwUP4NXYf8ADQnw3Ee//hN9CI/6/wCL+W6vyNor0FmFRLVI/Ka3hXl8581KvKK7aP8ARH6ieLP2yPhZ4VhkYeIV1a5HS30yJpmb/gWNg/Fq+NP2nP2mofj1/Z9lZ6H/AGbp2nTNJDcTybp33LgggfKo4HHPQc14NRWFXF1Ky5XsfTZJwJlmSV44qDlOpHZt7dNErLbvc9v/AGLV3ftHeF2xlVW6J44H+jSDP5kV+oayJxhlx9a/FbTdUvdGvFurC8nsblchZreRo3GeuGBBrdT4o+M42BXxbrikdCuozA/+hVph8WqMXFxueTxbwRX4jxyxlKsopRUbNN7Nu+/mfqL+0XN5fwN8bEMAx0qcdf8AYNfkpXS3nxO8Y6lZz2l34s1u6tZ1McsM2oTPG6nqrKWwQfQ1zVZYquq7TSse5wdw1W4aw9WjWmpOcr3XpYF+8v1r9o/DqrH4f05V6C3jA/75Ffi3zwe9enW37TXxRtIUhh8aaksajCjKHA9OVqsLiFh221ucfGvC2K4kVBYacY8l7819b27J9j9Z2OFOewr8hvj1K83xs8cu5LN/bF0oPsJGA/QCt/8A4aw+LSoE/wCEzu9uMfNBCT+ZTmvMNZ1i88Qate6nfzG4vryV555WABaRiSzYHHJJrTFYmNeKUVsebwXwfjeHcXVr4qcZKUbLlv3v1SPWf2PLkWv7RnhAk4V3uEOTjrby4/Wv1ODjHUAfWvxb0PX9R8Matb6ppN3JYahbtuhuITteM4IyD9Ca6q6+OvxGvjmXxxr/AHyseoyxjn2VhRhsUqEXFq4uMOCcXxHj44uhUjFKKjre+jb6ep+o/wAZoUvvhL4ztiwPnaPdx4zjrCw/rX4/r0ro7z4keLtSikiu/FOs3Ucg2ukt/M4YYxggtyMVztZYjEfWGtLWPd4O4XrcNU60K1VT52norWsfSP7BfiCDRfjPdx3EywQ3WlSqGkYKu5XjbqfbdX3Zq3xv8A6I7R3vjHRLaVesbX0W4fgGzX5BUVdHGSow5bHncQcBUc+zB46ddwukrJLp1u3+h+gX7UX7Q3wz8afB3xF4c07xPb6hql0sTW8UEMjhnSRHHzhdo+71Jr8/aKK5q1aVaXNI+r4d4focOYaWGw85SUpc3vW3slpZLsCttYEdQc19RXX/AAUG8c/ZUhsdH0i2KoF3zLJKxwMZ+8ozXy7RU06s6fwOx3ZlkuX5u4PHUlPkva/S9r/ke46t+2p8WtVLBfEMVjGwwY7axiAH4spP614vq2qXWt6ld6jfTNcXl1K800rAAvIxJZiBxySarUUpVJz+J3N8HlWAy1t4OhGF97JK/rbc+1f+Cd/w6sruPxB4zuYklu4Z/wCzrVmGTF8ivIR7kPGM+mR3NfbF9G8ljOkTbJWRgjejY4P518S/8E8fiRYWS674KupkhvLm4/tG0Vjgy/IqSKPUgIhx6bj2NfcXHavosJy+wVj+S+OPrMc/rSxHly9uWytb9fO5+MnivSdb8K+I9R0zWo7m11SCdvtEczHcXzy2e+eu7vnNYjEsxJJJPrX7F+Mfhb4T8fhT4h8P2GrFRhHuYFZ1+jY3D8DWDpP7Ovw10K5Wez8F6OkynKvJarIVPqN2cfhXA8vm3pLQ/ScL4oYSGHSq4V+0S6Wt971X3M/OX4E/B3xx8RPFmnT+G4LzTraGdXk1r5oo4ApBJD8bm/2V56dua/V23Ro4UQncQAC3r70lvaxWcKxQxpFEowERQAB6YFYvi7xvofgPR5NU17U7fTLGMfNNcOFycZ2qOrH2GTXo0aMcPF3Z+W8RcQYjinFQkqKio6RitW793u38jT1jVLTQ9LutQvp0tbO1iaaWaRsKiqMlifQAV+Qvxc8b/wDCyPiV4h8RhGSK/u2aJW6rEPljB99qrn3r2T9pz9ri8+LazeHfDgm0/wAKhv3sjErLfYwRuH8KAjIXvwT6D5urycZiFVajHZH7j4f8LV8mpzx2MVqlRWUe0d9fNu2nQKKKK80/YQooooAKKKKACiiigAooooAKKKKACiiigAooooAKKKKACiiigAooooAKK3/CHgPXPHF55Gj2ElyoYB5z8sUf+8x4H0619FfD/wDZj0jQ/Lu/EMi6xeDB+zgEQIfp1f8AHA9q+czPP8FlaaqzvLstWeFmGdYPLlapK8v5Vq/+B8zwPwN8K/EPxAmX+zbJktM4a9uMrCvrz/EfYZNfTPw8/Z+0DwSYrq7X+2NUXB+0Tr8iH/YToPqcn6V6ZbWsNnCsMEaxRqMLHGoVVHoAKkx6nPtX45m3FWNzG9Om+SHZbv1Z+W5lxDi8feEXyQ7Ld+rFAC8AYpaKK+IvfU+ZEo6UV1nhf4c6hr7JLMDZ2Z58xx8zD/ZX+pr08vy3F5pVVHCQcm+3Tzb2SOPEYqlhY89WVkcxa2c9/OkFvE88zfdjQZJr0zwr8Klj2XOsfvG6i2Q/L/wI9/oP1rtPD/hex8Nw7LWEKx+9I3Lt9T/StrpX7/w/wDh8DbEZjadTt0X+Z8FmGe1K96dD3Y9+v/AIoLdLeNUiVY0UYVVGAB9KmoFLX63GMYLljsfLbhRRRViCiiigAooooAKKKKACiiigAooooAKKKKACiiigAooooAKKKKACiiigAooooAKKKKACiiigAooooAKKKKACiiigAooooAKKKKACiiigAooooAKKKKACiiigAooooAKKKKACiiigAooooAKKKKACiiigAooooAKKKKACiiigAooooAKKKKACiiigAooooAKKKKACiiigAooooAKKKKACiiigAooooAKKKKACiiigAooooAKKKKAGMoYc8iuH8TfDOy1jfPa4srk8kqvyMfde31H613NFeVmGWYTNKLo4umpR8916PodFDEVcNPnpSsz5013w1f8Ah6by72AoucLIvKt9D/k1l19L3VlBfQtDcRJNG3DK6gg1514l+EqSb59Ify26/Z5D8v8AwE9vxr8Gz3w9xGFvWy188P5XuvTufc4HP4VLQxKs+/T/AIB5bwaDVnUdLutLuDDdwPBKP4WHX3B7iq1fkdWjUozdOqmpLdPRo+uhONRKUHdB0qpqmk2es2slrfWsN3byDDRTIHU/gat9aKmE5QalB2aNE3F3W54F48/Zbsr7zLrwvcCxm6/Yrgloj/ut1X8c/hXz/wCKfBeteC7w22sadLZvnCuwzG/+6w4P4Gvv2qmqaTZ6xZva39rDd28gw0MyB1P4Gvvsr4xxmEtTxP7yHnv/AME+wy/ifF4S0K3vx89/v/zPzy/Cj8K+oPHX7Lemal5tz4cujplwcn7JMS8JPoD95f1rwLxd8PfEHgeYpq+ny28ecLcKN0L/AEccfh1r9Zy7PsDmSXsalpdnoz9JwOdYPMFanO0uz0f/AAfkc5+FH4UtJ+NfRHuB+FH4UfjR+NAB+FH4UfjR+NAB+FH4UfjR+NAB+FH4UfjR+NAB+FH4UfjR+NAB+FH4UfjR+NAB+FH4UfjR+NAB+FH4UfjR+NAB+FH4UfjR+NAB+FH4UfjR+NAB+FH4UfjR+NAB+FH4UfjR+NAB+FH4UfjR+NAB+FH4UfjR+NAB+FH4UfjR+NAB+FH4UfjR+NAB+FH4UfjR+NAB+FH4UfjR+NAB+FH4UfjR+NAB+FH4UfjR+NAB+FH4UfjR+NAB+FH4UfjR+NAB+FH4UfjR+NAB+FH4UfjR+NAB+FH4UfjR+NAB+FH4UfjR+NAFrS9TvNE1C3v7C5ls7y3cSQ3EDlHjYdCCOhr61+Gf/BQjVdHtYLPxlov9rhBtOo2LCOZh6tGflY/QqPavkD8aPxranWnSd4Ox87m3D+XZ5BRx1NO2z2a9Gtflsfo7a/8ABQD4bTRBpY9Xgb+41mCf0c1ma1/wUO8D2MTHTtH1jUpv4QY44lP1YuSPyNfnr+NH411fXqtj4qPhpkUZcz52u1/8kn+J9UeOP+CgnjPXIXg8PaTY+HUYY852NzMPoWAUfipr5z8WeOPEHjzUmv8AxBq95q10xyGuZSwX2Veij2AArD/Gj8a5Z1p1Pjdz7bLeHsryn/c6EYvvu/vd3+IfhR+FH40fjWJ9CH4UfhR+NH40AH4UfhR+NH40AH4UfhR+NH40AH4UfhR+NH40AH4UfhR+NH40AH4UfhR+NH40AH4UfhR+NH40AH4UfhR+NH40AH4UfhR+NGRQAfhR+FdN4P8Ahv4i8dTBdJ06SWDOGupPkhX1y54/AZNe/wDgX9lzStL8u58Q3B1W5GD9mjykKn3/AIm/Qe1fOZjxBgMtv7Wd5dlqzwcdnWCwCaqTvLstX/wPmfO/hTwLrnja68jR9Olu8HDy42xp/vOeBX0F4B/Zc0/Tmju/Etx/aM+M/Y4SVhU+56t+g+te4abpdppNqltZ20Vpbx8JFEgRR9AKs1+TZpxjjMbenh/3cPLf7z82zDibF4y8KPuR8t/v/wAitp2m2uk2sdtZ20VrbxjCxQoEVfoBVmilr4Cc5TlzSd2fINtu7EFHFFWtM0m71i4ENpA88voo4HuT0A+taUqVSvNU6cXKT2S1bM5zjTTlN2RVrW0HwvqHiKbbZwEpnDStwg+p/oK7/wANfCWK32z6s/nydfs8Zwg+p6n/AD1r0O3tYrSFYoY1ijUYCqMAV+v5F4e4jFWrZk+SP8q3fr2PkcdxBCF4YVXffp/wTkfDPw2sNEZZrkC9uhzucfKp/wBlf6mu0UBegpaK/d8BluEyykqOEpqK8uvq+p8PWr1cRLnqyux1FFFeoc4UUUUAFFFFABRRRQAUUUUAFFFFABRRRQAUUUUAFFFFABRRRQAUUUUAFFFFABRRRQAUUUUAFFFFABRRRQAUUUUAFFFFABRRRQAUUUUAFFFFABRRRQAUUUUAFFFFABRRRQAUUUUAFFFFABRRRQAUUUUAFFFFABRRRQAUUUUAFFFFABRRRQAUUUUAFFFFABRRRQAUUUUAFFFFABRRRQAUUUUAFFFFABRRRQAUUUUAFFFFABRRRQAUUUUAFFFFABRRRQAUhFLRQBm6to1prVsYLy3WdD/eHI9wex+lebeJPhLNDum0l/OTr5EmAw+jdD+Nes0V8zm/DuX5zG2Jp+90ktGvn/mehhcfiMG70paduh8y3VnPZTtFcRPBIvVJFINRGvovVvDtjr1uYry3WUdmIww+h6ivNvEPwlurXdLpcn2qPP8AqZCFcfQ9D+lfhGdcA4/AXq4T97Dy3Xy6n3ODz6hXtGt7svwPPaKlubSazmaKeJoZF6rIpBFR1+XzpzpycJqzR9PGamrxEqG6s4L23eC4ijmikG10kUMrD0IPWp6KUZSjLmiVqndHjnjX9mfw94haS40ktod43OIl3Qk+6dv+AkD2rwTxj8FPFfgstJcWBvLNSf8ASrPMiY9SMbl/EV9u/SkYDuK+0y3i3H4G0Jy54dnv8mfT4HiPG4O0W+ePZ/57n50ZFLX214y+CfhXxrvkubAWd42f9Ls8RuSe54w34g14b4w/Zf8AEGj75dEnj1u2HPl5EUw/AnB/A/hX6jl3FmX460Zy5Jdnt95+g4HibBYq0aj9nLz2+/8AzPF6Ks6lpV5o901vf2s9nOvWO4Qo35Gq1fZwnGaUoO6PrIzjNc0HdBRRRV6lBRRRRqAUUUUagFFFFGoBRRRRqAUUUUagFFFFGoBRRRRqAUUUUagFFFFGoBRRRRqAUUUUagFFFFGoBRRRRqAUUUUagFFFFGoBRRRRqAUUUUagFFFFGoBRRRRqAUUUUagFFFFGoBRRRRqAUUUUagFFFFGoBRRRRqAUUUUagFFFFGoBRRRRqAUUUUagFFFFGoBRRRRqAUUUUagFFFFGoBRRVrS9IvtcuVttPs572dukduhdvyFZznGmnKbskTOcaa5puyKtFe1+D/2Xdd1YpLrlzHo0B58lCJZj+R2j8z9K9y8G/Bfwt4L2yWmnrcXi4/0u7xJJkdxkYX8AK+MzHi7AYG8YS55dlt9+x8njeJsFhbxpv2kvLb7/APK58w+C/gb4r8aeXJFY/wBn2TEf6Te5jUj1Vcbm/AY96978E/s2eG/Dflzaju1y9U5zcDbED7R9/wDgRNeudOMUDGfevy7MuK8fj7wjLkh2W/zZ+fY7iLG428VLkj2X6vcZb2sVrCkMMSQxoMLHGoVVHoAKloor4yUpSd5HzInWjAFFT2tjPqE6w20TzyN0RFJNXTpzrSUKau30RnKUYK8nZEHTpU9nY3GoXCw20MlxI3RI1ya73w98Jbi42y6rJ9nTOfs8ZBY/Vug/DNek6ToNjoduIrO3SFMckD5j9T1Nfp+S8A47H2q4z91Dz+J/LofMYzPqNC8aPvS/D/gnnXhv4SSylZdXk2L1+zxHJP1bt+H516Rpmk2mk24gtLdIIx2UYz7n1P1q/wBqK/d8p4fy/JYWw1P3usnq38/8j4bFY7EYyV6stO3QXAopaK+l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DL1bQLHXIfLvLaOYYwCw5H0PUV5z4g+EU0JaXS5fNTr5Mpw34N0P44r1igjNfL5rw5lucL/aafvd1o/v/wAz0MLj8RhH+6lp26HzTf6bdaXOYrq3kt5B/DIuM/T1qtzX0nqGl2mqQGG7t454/SRQfxrgde+EME26TS5zbt18mXLL+B6j8c1+K5v4d4zC3qYGXtI9tn/wT7PCcQUqlo11yvvuv8zyoZ70HHetPWPDepaDJtu7Z4l7SAZQ/iOKy+O9fldfC1sLUdOvBxkujVn+J9TTqwrR5qbuvIdRRRXKbmXrnhjSvE1r9n1XT7e+i7LNGGx7g9j9K8d8WfsraRflpdAvZtMk7QTZmj+gP3h+Zr3QjPel6e9ezgs3x2Xu+HqtLtuvxO/C5jisE70KjXl0+56HxB4s+Cni7wfve60t7u2U/wDHxZfvk+pA+YD6gVwxypIPB6YIr9F8evIrlPFXwr8K+MQ51LSYWmf/AJeIR5cmfXcuCfxzX6HgeOmrRxtO/mv8j7fB8YTjaOLhfzX+T/zPhPPvR+NfRXir9k4/PL4e1cN3Fvfr/wCzqP8A2X8a8h8UfCvxT4QydR0e4EI/5bwL5sX4sucfjiv0LBZ9l+Pt7Gor9no/uZ9phM5wOMsqdRX7PR/j+hyf40fjR+FH4V7977Ht77B+NH40fhR+FAB+NH40fhR+FAB+NH40fhR+FAB+NH40fhR+FAB+NH40fhR+FAB+NH40fhR+FAB+NH40fhR+FAB+NH40fhR+FAB+NH40fhR+FAB+NH40fhR+FAB+NH40fhR+FAB+NH40fhR+FAB+NH40fhR+FAB+NH40fhR+FAB+NH40fhR+FAB+NH40fhR+FAB+NH40fhR+FAB+NH40fhR+FAB+NH40fhR+FAB+NH40fhR+FAB+NH40fhR+FAB+NH40fhR+FAB+NH40fhR+FAB+NH40fhR+FAB+NH40fhR+FAB+NH40fhR+FAB+NH40fhR+FAB+NH40fhR+FAB+NH40fhR+FF0txbB+NH411/hf4S+K/FxVrDR5xAf+W9wPKj+oLYz+Ga9e8K/sngbZfEGr7j3t7BcDP++w/wDZRXz+Nz7LsBf21RX7LV/cjxMXnWBwd1UqK/Zav8P1PnNVLsFUbmJwABya7zwn8EfF/i7Y8GmtY2pP/Hxe/ulx6gH5iPoK+sfCvww8MeDVQ6XpMMUy/wDLeT95J9d7ZP5cV1OPTivz7H8dN3jgqdvN/wCR8VjOL5yvHCQt5v8AyX+Z4d4T/ZX0XT9suu3s2rSg58mLMMX0ODuP5ivYdF8O6Z4dtRb6ZZW9jD/cgjCg+5x1P1rR/SjgV+d43NsbmDviKra7dPuR8TiswxWNd69Ry8un3bC0UUV45wicUUfStXRvC+p682LS1d4+8jfKg/E11YfDV8VUVPDwcpPold/gc9SrTox56jsvMyefXFW9O0m71a4EVpbSTyf7K5x9T2r07QvhDbQbZNUmNy3XyYsqn4nqf0rvbHTbbTYBDbQRwRj+FFwK/Vso8O8ZirVMwn7OPZav/JHy2L4hpU7xw65n32R5poHwjkk2y6rNsHXyITz+Lf4fnXoek6HY6LCIrO3SBcc7Ryfqep/GtKjnNfteVcPZbk8bYakub+Z6t/P/ACPjcVj8RjHerLTt0FpaKK+lPP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IJoUmUo6K6twQRkVx+ufC3StU3SQL9hmPeEfKT7r/hiu0xntS15eOyzB5lDkxVJSXmtV6PdHRRxFXDy5qUmmeF658NdX0fc6RC9hAzvg5b8V6/lmuWZGjYqylWHUEYIr6bZe2OKydY8Labri4u7SORsYEmMMPxHNfkuaeG1GpeeXVOV/yy1X3/APDn1WF4iqRtHERv5r+v8j54pDgda9O1n4Oty+mXef8Apncf/FD/AArhdU8ManobEXlnLEP+egG5P++hxX5LmPDWaZU39YpPl7rVfev1Pq8NmeFxWkJ69tmZtFFFfL7HqhTSoYYIBp1FNNrVDOO8TfCPwn4t3tqGj2/nvybiEeXLn13LjP45ryfxL+yXE+ZNC1h4vSG+XcP++16f98mvoiivewef5jgbKlVduz1X4nq4XNsbg/4NV27PVfcz4j8SfA3xl4ZDPPpEl5Av/LaxPnDHrgfMB9RXCywvbyGOVGjdequMEfhX6K4H1rH13wfoviaMLqmmWt8AMDzogzD6HqPwr7rB8d1I2WKpJ+advwPrcLxhVjpiKafmtPwZ+f8A+NHHrX1tr/7LvhXVC76fLdaRI3QQyeZGD/uvk/qK80179lfxLp+9tMvbTVUHRSTC5/A5X/x6vtMJxXleKsnU5X2at+J9VhuJcuxGjlyvzVvx2/E8U49aOPWul174b+KPDOTqGiXkCDrMIi8f/fS5H61zZypweDX1NLEUa65qUlJd07n0dOvSrR5qclJeTuJx60cetLzRzW5sJx60cetLzRzQAnHrRx60vNHNACcetHHrS80c0AJx60cetLzRzQAnHrRx60vNHNACcetHHrS80c0AJx60cetLzRzQAnHrRx60vNHNACcetHHrS80c0AJx60cetLzRzQAnHrRx60vNHNACcetHHrS80c0AJx60cetLzRzQAnHrRx60vNHNACcetHHrS80c0AJx60cetLzRzQAnHrRx60vNHNACcetHHrS80c0AJx60cetLzRzQAnHrRx60vNHNACcetHHrS80c0AJx60cetKoZmAAyT0ArptC+GfirxJtOn6HeTI3SZ4zHH/302B+tYVsRRw8earJRXduxhUxFKiuarJRXm7HMcetH417boP7KviO+2Nqd/aaWh6quZ3X8Bhf/AB6vTNA/Zh8J6UyPfNdavIvUTPsjJ9dqYP4EmvlsXxZleF0U+Z9kr/ifOYniXLsPpGXM/wC6r/jt+J8lQW8l1IscMbyyN0VAWJ/AV3nhv4E+M/E2x49Kexgb/ltfHyQPfafm/SvsLQ/CWj+G4fL03TbWxU9fJiCk/U9T+Na3HbivisZx3Ul7uFpJebd/wR8tieMK0tMPTS83r+Gn6nz34a/ZMto8Sa7rEk5/542S7F/77bJP5CvWPDXwp8K+Etjado1ukqdJ5F8yXPrubJH4V1tFfD4zPswx1/bVXbstF+B8jis1xuM/jVXbstF9yE2hfujAp1FFeA23qzywooooEJRWtpPhXVNcYfZLORk/56MNqfmeK7jRfg6Fw+qXWf8Aplb9PxY/4V9RlvDOaZpb2FJ8r6vRfe9/keTiczwuF0nPXstWeZpG8jBERnY9FUZJrq9D+Ger6tteWMWMJ53Tfe/Bev54r13SPDWnaHHiytI4jjBbGWP1J5rUr9byvw3oU7TzGpzP+VaL7/8Ahj5TFcRVJXjh4283v/kcdovwv0nStrzIb6YfxTcr+C9PzzXXRxLGoVVVVHQAYqSk/Sv1jA5bg8uh7PCUlFeS/N7nytbEVcRLmqybY+iiivUM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jaNWBDDIPY1JRSaT0YHKax8OtF1ZWb7N9llPPmW52H8un6VxGrfCK+t9z2E8d0nUI/wAjfT0P6V7BzikFfH5lwllOZ3dSkoy7x0f4aP5nrYfNMVhdIzuuz1Pm/UtE1DR323lrNB6M6/Kfoehqjz6Yr6bkhSaMo6KyngqwyDXMar8NtF1TcRai0c/xW52/p0/Svy7MfDWtG8sBWUl2lo/v2f3H02H4ji9K8Lea/wAjwsZ70V6HqvwdvISzafeRzr1CzAo30yMg/pXIal4V1bSM/a7GVFHWQLuX8xxX5pj+Hc0y6/1ihKy6pXX3q59Hh8xwuJ+Cav22f4mZRRRXztmtz0wooopDG7c/ewa53XPh74a8SMW1HRrO5kPWRogJP++hz+tdEVzS8LXRSxFWi+alJxfdOxVOpOm+aEmn5aHjmtfsu+E9SZnsnvNLPZYZfMQfg4J/WuA1j9kzWIGY6brNpeL2W4jaFvpxuFfUXPrmjrX0mG4ozXD6Kq5Lz1/4J7lDPsxw+iq3Xnr+ev4nxHrHwL8baMWMmhy3CDo9qyy59wFOf0rjdQ0i+0qRkvbK4s5F6rcRMhH4EV+h3XqKims4bhSssKSKeqsoYfrX1GH48xEf49FS9GfQ0eL8RH+NTT9G1/mfnX+FLj2r7m1T4PeDNXLNc+HrEM3JaGPyifclMVyGrfsu+EL5i1o17px7LFPvX/x8E/rX0lDjjL6mlWLj8rr8D3KPF2DlpUjKPyTX5/ofJGPajHtX0Rq37I8q5bTfEKt6R3Vvj/x5W/pXJ6j+zB4ys1Zrf7DfgdFimKsf++wB+te7R4lyqv8ADWS9dD2aWf5bW2qpet1+Z5Hj2ox7V2t/8GPGum587w7dt/1xCy/+gE1zN94e1XS/+PzTby05x/pFu6fzFe3TxuGrfw6kX6Nf5nq08Zhqv8OopejTKGPajHtQQVYg5B9KWuvmT2Z13TEx7UY9qPxo/GqGGPajHtR+NH40agGPajHtR+NH40agGPajHtR+NH40agGPajHtR+NH40agGPajHtR+NH40agGPajHtR+NH40agGPajHtR+NH40agGPajHtR+NH40agGPajHtR+NH40AGPajHtS0LlmwuSfQCp5kt2K6W4mPajHtWjY+G9W1T/jy0u+uxnH+j27v/IV0un/AAV8baljyfD12v8A122xf+hEVyVMbhqP8SrFerRyVMZhqXx1FH1aRxOPajHtXr2nfsveMbtVa4axsc9VkmLMP++VI/Wur0v9kZjtbUfEP1jtrf8A9mZv6V4tbiXKqHxVk/TU8qrxBltLeqn6Xf5Hztj2pPwr660n9l/whYMGu/tupf7Ms+xf/HAD+tdhpXwj8HaOUa28PWIdTkPNGJWHuC+SK8Cvxxl9PSlFy+SS/wAzxa3F2Dj/AA4Sl+C/zPiDT9GvtWkCWVjc3jt0W3hZz+QBrtNH+A/jbWmUx6JJbIer3brGB9QTn9K+1YbeGFQscSxqOiooAqX6Cvm8Rx3iJaUKSj6tniVuMMRL+DTUfVt/5Hy/o/7JurTMDqms21onUrbRNMfpk7a9B0X9l/wlpzK94bvVmHUTTbEz9Ewf1r18ADpR+NfL4nijNcVpKq4rysvx3Pnq+f5jiNJVWl5aflqc9ofgDw54bwdN0eztXH/LRIRv/wC+jz+tdBtwPlwKXg0Yr5ypXq1pc1WTk+7dzw6lSdR8022/PUWiiiuckKKKBzTSb2FsIKDntWtpnhPVtXwbSxmZT0kYbF/M4FdfpXwduZiG1C9SFO6Qgs35ngfrX0uA4bzXMbOhQbT6vRfjZHmYjMsLhvjmr9t3+B50fpmr+m6BqOsMBZ2ksw7sq/KPqelezaV8OdF0vB+yrcuP47j5v06fpXTxwpGoVVCgdABiv0nLvDWrK0sfWUV2jq/veh83iOJI7UIX83/keSaR8Ib2fa2oXCWydSkfzP8ATPQfrXb6P8PtF0gIy2ouJRz5k/zHP06D8q6eiv1HLeE8pyy0qdJSkustX/l9x8xiM0xWK0nOy7LQRY1VcAcU+iivr0klZHlhRRRTAKSl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ppRT2zTqSk0nuBhal4O0fVtzXNhEznq6ja35jFcnqXwdtZMtZXskDdllUOPpkYNej0hUNXzmN4dyrML/WKEW31Ss/vR6FHMMTh/wCHNr8V+J4fqXwv1zTwWSFLtPWF+fyOD+Vc1d6dd6fJsuLeWA/9NUK/zr6XqOSBJlKuisp6gjIr8/xvhrgat3hKrg+z1X6M92jxFXjpVipfgfMn40V75qHw+0LUMl7GNG/vRZT+Vczf/Bm1fJtdQli9FlQOP0xXwmM8PM3w+tDlmvJ2f3OyPco8Q4Wp8d4/ieU4FFdpffCnWrVSYhDdD0jfaf1xXO3vhvVdPybiwnjUdW2EqPxHFfF4vIszwX8ehJLvZ2+9aHs0sfhq3wVE/mZ1FBG3g8UV4ji47o9C6CiiipGFFFFACY9qRokZSCgI9CKdRVKTWzAy7/wvpGqqReaVZ3QPBE0CPn8xXN33wY8FX3+s8O2aH/pihi/9BIrt+fWlrtp47FUf4dWS9G0b08TXpfBNr0bR5hefs4+BrrPl6ZLbH1iuZB+hJFYV1+yj4YkYmLUNSgz/AA742A/8cr2vmjAr0aef5nS+Gu/m7/md0M2x9P4a0vvv+Z4Bcfskae3+p8QXMf8A10gVv5EVl3H7It0v+p8TRP6b7Ir/ACc19J8+lHPpXfDivN4f8vr+qR2x4hzOP/L38F/kfK8/7J/iNGIi1bT5F7FvMU/ltNU5f2WfFi/cutNkP/XRx/7JX1pzR+FdkeNM1W7T+SOiPFGZL7afyR8gyfsx+NY87VsZMf3bjr+aiq0n7NvjqPGLG2k91ul/qa+yKSt48b5kt1F/Jm64rzBfy/c/8z4vm/Z38fRthdEWUY+8l1Dj9XFM/wCGe/iB/wBABv8AwLg/+OV9p0Z9q0/16zH+SP3P/M1XF2P/AJY/c/8AM+LP+Ge/iB/0AG/8C4P/AI5T4f2d/H0jENoixDH3nuocfo5r7QyfSij/AF6zH+SP3P8AzB8XY/8Alj9z/wAz44j/AGbfHMmd1jbx/wC9dL/QmrKfsx+NZMZSxjz/AHrg8fkpr6+pazlxvmT2UV8mZPivMH/L9z/zPkuP9lnxYwG+701D/wBdHP8A7JVuH9k/xEzDzdW0+NfVfMY/ltFfVFHPpWEuNM1e0kvkYPijMn9tL5I+bLf9kS5bHneJo0HcJZlv5uK07f8AZH09ced4gupP+ucKr/MmvoDn0o59K458V5vP/l9b0SOeXEOZy/5e/gv8jxW1/ZT8LwsDLf6lPj+HzI1B/wDHK3bX9nLwNa/f0uSc+stzIf0DAV6bgUc1wVM/zSp8Vd/J2/I4p5tj6nxVpffb8jirH4M+CbHiLw5ZP3/fR+b/AOh5ro7DwzpOlqBZ6ZZ2oHAEMCJj8hWnSYPrXnVMdiqv8SrJ+rZwVMRXq/HNv1bYgjRVwEAHoBS0tFcTk3uzEKKKKkAooooAKKKACzYAyapRctkK6W4lHFadl4Z1bUNvkWE8gbofLIX8zxXQ2Pwn1q6AM3kWo7h33H/x3P8AOvcwmRZnjf4FCTXezt970PPq4/C0fjqJfM4ujn1r1jT/AIM2ceDc30sx7rGoQfrmulsfh/oen422EcjD+KUbz/49mvtMH4d5tiNa7UF5u7+5afieNW4hwtP4Ly/A8KstNvNQbbbW0s5/6ZIW/lXTab8LtcvgGkijtE/6avz+Qz+te2xwJEoVUVVHQKMCpMDtX3eC8NsDStLFVZTfZaL/ADPDrcRV56UoqP4nnGm/B2zi2teXktwe6xqI1+nc11um+EdI0fDWunxK46SMu5vzOTWwF20pr9AwPDuVZfb6vQimurV397PBrY/E4j+JNv8AL7hQijtinUlLX0SSWxwBRRRT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SlooAT8KNo9BS0Umk9wMy70HT9QUi5srefP9+IE/yrBvPhfoV3nFs9uT3icjH4HIrsKTpXk4nKcBjP94oxl6pfmdNPE1qX8ObXzPNbr4MQsD9n1KRD2EsYb+RFYl18IdXhz5U1tOvb5ip/Uf1r2T8aXivlcRwLkeI2pOL8m/yd0epTzrG09539UjwG88A6/Z536bI49Yyr/wAjWRc6XeWf/HxaTQ/9dIyv8xX0qVyOaZsU/wAIr5jEeGeDl/u9eUfVJ/5HpU+JK0f4kE/TT/M+Y+fWivpC40TT7wHzrK3l/wB+NT/MVlXHw/0C5PzadGpP/PMlP5Gvnq3hnjI/wa8X6q3+Z6EOJKT+Om16a/5HgtJzXtV18JdDm/1Ynt/+ucn+INZk3wZtWz5WozL/AL6K38sV4dbw+zql8CjL0f8AnY7ocQYOW7a9V/lc8o5o/CvSJvg1OufJ1JG9niI/kTVCT4Q6wv3JraQdvnYH9VryKvB+eUfiw7fo0/yZ1xzjAz2qL8UcNz60c+tddJ8LfECZxBFJ/uyj+tVZPh34ij66c2PaRD/I15dTh/NqfxYaf/gL/RHTHMcJLarH70c3uFGa2ZPB+tR/e0y4P+6hP8qgbw3qqddNuh/2yb/CuGWW4yHxUZL5P/I2WKw8tpr70ZvNHNXG0XUEzusbhR7wt/hUbadeIcG2mU+8ZH9K55YavH4oNfJmirU5bSRBRUjWsw6xPn0KkUn2eT/nm/8A3yaw5JdjTnj3GUU/7PJ/zzf/AL5NKtrKxwsTsfZSafJJ7IOePci5o5qwmm3b9LaZj/sxsf6VIui6hJgrY3LD2hb/AAraOGrz+GDfyZDrU47yRTo3D1rSXw3q0nTTbo/9sm/wqePwfrUuNumXH/AlI/nXRHLcbP4aMn8n/kZPFYeO8196Mbn1o59a6SP4deIpOmnMo/2pEH9auR/CzXpPvQxR/wC9IP6V3U+H82qfDhp/+Av/ACMZZjhI71Y/ecfxRzXdQ/CDWGb55rSMf7zE/wDoNX4fgzNx5upovssRP6k16lLg3PK3w4dr1aX5nNLOMFHeovxf6Hm3NGK9Xh+DNqv+u1Gd/wDrmir/ADzWna/CXQ4f9Ys85/6aSf4AV69Hw+zqr8ajD1a/S5yT4gwcdrv0X+djxWjn1r3u3+H+gW/3dOjY/wDTQlv5mta30Ows8CCzgh/3I1H9K9yh4Z4yX8avGPom/wDI4Z8SUl8FNv10/wAz55tdJvbz/UWc8w9UjZh+grXs/h/r95grp0kY9ZWVf5nNe97V/ugU7ivosP4Z4ONvrFeUvRJf5nn1OJK8vggl63f+R43a/B/V5cefcW8C98MWP8v61t2vwYtwB9o1GV/URoF/nmvSKK+mw/AuR4fV0nJ+bf5KyPMqZ1jan27eiRydn8MdBtAM2zTsP4pXJz+AwP0res9D0/TlAt7OCH/ciVf5Cr4or6rDZTgMJ/u9GMfRI8ypia1b+JNv1Yu0elLRRXrJJbHMJS0UUwCiiigApKWigAooooAKKKKACiiigAooooAKKKKACiiigAooooAKKKKACiiigAooooAKKKKACiiigAooooAKKKKACiiigAooooAKKKKACiiigAooooAKKKKACiiigAooooAKKKKACiiigAooooAKKKKACiiigAooooAKKKKACiiigAooooAKKKKACiiigAooooAKKKKACiiigD//2Q==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0175" y="386207"/>
            <a:ext cx="4092295" cy="413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0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DEB6C-8336-4407-B6EB-7F4B7FEF77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0444" y="286051"/>
            <a:ext cx="3138311" cy="6147405"/>
          </a:xfrm>
        </p:spPr>
        <p:txBody>
          <a:bodyPr>
            <a:noAutofit/>
          </a:bodyPr>
          <a:lstStyle/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1800" u="sng" dirty="0"/>
              <a:t/>
            </a:r>
            <a:br>
              <a:rPr lang="en-US" sz="1800" u="sng" dirty="0"/>
            </a:br>
            <a:r>
              <a:rPr lang="en-US" sz="3600" b="1" u="sng" dirty="0"/>
              <a:t>Equality Act 2010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i="1" dirty="0"/>
              <a:t>… schools cannot unlawfully discriminate against pupils because of their sex, race, disability, religion or belief or sexual orientation.</a:t>
            </a:r>
            <a:br>
              <a:rPr lang="en-US" sz="2400" i="1" dirty="0"/>
            </a:br>
            <a:r>
              <a:rPr lang="en-US" sz="2400" i="1" dirty="0"/>
              <a:t/>
            </a:r>
            <a:br>
              <a:rPr lang="en-US" sz="2400" i="1" dirty="0"/>
            </a:br>
            <a:r>
              <a:rPr lang="en-US" sz="2400" i="1" dirty="0"/>
              <a:t>…   for children with a disability or SEN, the school must make </a:t>
            </a:r>
            <a:r>
              <a:rPr lang="en-US" sz="2400" i="1" dirty="0">
                <a:highlight>
                  <a:srgbClr val="C0C0C0"/>
                </a:highlight>
              </a:rPr>
              <a:t>‘reasonable adjustments</a:t>
            </a:r>
            <a:r>
              <a:rPr lang="en-US" sz="2400" i="1" dirty="0"/>
              <a:t>’…</a:t>
            </a:r>
            <a:br>
              <a:rPr lang="en-US" sz="2400" i="1" dirty="0"/>
            </a:br>
            <a:r>
              <a:rPr lang="en-US" sz="2400" u="sng" dirty="0"/>
              <a:t/>
            </a:r>
            <a:br>
              <a:rPr lang="en-US" sz="2400" u="sng" dirty="0"/>
            </a:br>
            <a:endParaRPr lang="en-GB" sz="24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18F2C60-D8CC-41CE-AC7D-BB031C3BB91D}"/>
              </a:ext>
            </a:extLst>
          </p:cNvPr>
          <p:cNvSpPr txBox="1">
            <a:spLocks/>
          </p:cNvSpPr>
          <p:nvPr/>
        </p:nvSpPr>
        <p:spPr>
          <a:xfrm>
            <a:off x="3872088" y="699710"/>
            <a:ext cx="3826934" cy="61474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3600" b="1" u="sng" dirty="0"/>
              <a:t>Children and Families Act 2014</a:t>
            </a:r>
            <a:r>
              <a:rPr lang="en-US" sz="2200" u="sng" dirty="0"/>
              <a:t/>
            </a:r>
            <a:br>
              <a:rPr lang="en-US" sz="2200" u="sng" dirty="0"/>
            </a:br>
            <a:r>
              <a:rPr lang="en-US" sz="2200" dirty="0"/>
              <a:t/>
            </a:r>
            <a:br>
              <a:rPr lang="en-US" sz="2200" dirty="0"/>
            </a:br>
            <a:r>
              <a:rPr lang="en-US" sz="2200" dirty="0"/>
              <a:t>Section 66 of the Children and Families Act 2014 says:</a:t>
            </a:r>
            <a:br>
              <a:rPr lang="en-US" sz="2200" dirty="0"/>
            </a:br>
            <a:r>
              <a:rPr lang="en-US" sz="2200" dirty="0"/>
              <a:t/>
            </a:r>
            <a:br>
              <a:rPr lang="en-US" sz="2200" dirty="0"/>
            </a:br>
            <a:r>
              <a:rPr lang="en-US" sz="2200" i="1" dirty="0"/>
              <a:t>“If a registered pupil or a student at a school or other institution has special educational needs, the appropriate authority must, in exercising its functions in relation to the school or other institution, use its </a:t>
            </a:r>
            <a:r>
              <a:rPr lang="en-US" sz="2200" b="1" i="1" dirty="0">
                <a:highlight>
                  <a:srgbClr val="C0C0C0"/>
                </a:highlight>
              </a:rPr>
              <a:t>best </a:t>
            </a:r>
            <a:r>
              <a:rPr lang="en-US" sz="2200" b="1" i="1" dirty="0" err="1">
                <a:highlight>
                  <a:srgbClr val="C0C0C0"/>
                </a:highlight>
              </a:rPr>
              <a:t>endeavours</a:t>
            </a:r>
            <a:r>
              <a:rPr lang="en-US" sz="2200" b="1" i="1" dirty="0"/>
              <a:t> </a:t>
            </a:r>
            <a:r>
              <a:rPr lang="en-US" sz="2200" i="1" dirty="0"/>
              <a:t>to secure that the special educational provision called for by the pupil’s or student’s special educational needs is made.”</a:t>
            </a:r>
            <a:r>
              <a:rPr lang="en-US" sz="2200" dirty="0"/>
              <a:t/>
            </a:r>
            <a:br>
              <a:rPr lang="en-US" sz="2200" dirty="0"/>
            </a:br>
            <a:r>
              <a:rPr lang="en-US" sz="2200" dirty="0"/>
              <a:t/>
            </a:r>
            <a:br>
              <a:rPr lang="en-US" sz="2200" dirty="0"/>
            </a:br>
            <a:endParaRPr lang="en-GB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6F54528-BCB7-489E-8754-87D494BDAAEF}"/>
              </a:ext>
            </a:extLst>
          </p:cNvPr>
          <p:cNvSpPr txBox="1">
            <a:spLocks/>
          </p:cNvSpPr>
          <p:nvPr/>
        </p:nvSpPr>
        <p:spPr>
          <a:xfrm>
            <a:off x="8122356" y="2032000"/>
            <a:ext cx="3872089" cy="440145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3600" b="1" u="sng" dirty="0"/>
              <a:t>SEN code of practice 2021</a:t>
            </a:r>
            <a:r>
              <a:rPr lang="en-US" sz="2400" u="sng" dirty="0"/>
              <a:t/>
            </a:r>
            <a:br>
              <a:rPr lang="en-US" sz="2400" u="sng" dirty="0"/>
            </a:br>
            <a:r>
              <a:rPr lang="en-US" sz="2400" u="sng" dirty="0"/>
              <a:t/>
            </a:r>
            <a:br>
              <a:rPr lang="en-US" sz="2400" u="sng" dirty="0"/>
            </a:br>
            <a:r>
              <a:rPr lang="en-US" sz="2400" i="1" dirty="0"/>
              <a:t>A pupil has SEN where their learning difficulty or disability calls for special educational provision, namely provision </a:t>
            </a:r>
            <a:r>
              <a:rPr lang="en-US" sz="2400" b="1" i="1" dirty="0">
                <a:highlight>
                  <a:srgbClr val="C0C0C0"/>
                </a:highlight>
              </a:rPr>
              <a:t>different from or additional to</a:t>
            </a:r>
            <a:r>
              <a:rPr lang="en-US" sz="2400" i="1" dirty="0">
                <a:highlight>
                  <a:srgbClr val="C0C0C0"/>
                </a:highlight>
              </a:rPr>
              <a:t> </a:t>
            </a:r>
            <a:r>
              <a:rPr lang="en-US" sz="2400" i="1" dirty="0"/>
              <a:t>that normally available to pupils of the same age.</a:t>
            </a:r>
            <a:r>
              <a:rPr lang="en-US" sz="1800" i="1" u="sng" dirty="0"/>
              <a:t/>
            </a:r>
            <a:br>
              <a:rPr lang="en-US" sz="1800" i="1" u="sng" dirty="0"/>
            </a:br>
            <a:r>
              <a:rPr lang="en-US" sz="2800" u="sng" dirty="0"/>
              <a:t/>
            </a:r>
            <a:br>
              <a:rPr lang="en-US" sz="2800" u="sng" dirty="0"/>
            </a:br>
            <a:r>
              <a:rPr lang="en-US" sz="2800" u="sng" dirty="0"/>
              <a:t/>
            </a:r>
            <a:br>
              <a:rPr lang="en-US" sz="2800" u="sng" dirty="0"/>
            </a:b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11049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6AA8D42-50E4-42AF-A610-EB96B466E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057" y="304828"/>
            <a:ext cx="10507133" cy="6321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u="sng" dirty="0">
                <a:latin typeface="+mj-lt"/>
              </a:rPr>
              <a:t>Reasonable adjustments that we make:</a:t>
            </a:r>
            <a:endParaRPr lang="en-GB" sz="3200" b="1" u="sng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4237B2-9050-4CED-9471-DD8BC1DA6533}"/>
              </a:ext>
            </a:extLst>
          </p:cNvPr>
          <p:cNvSpPr txBox="1"/>
          <p:nvPr/>
        </p:nvSpPr>
        <p:spPr>
          <a:xfrm>
            <a:off x="769057" y="783146"/>
            <a:ext cx="33528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Visual timetables</a:t>
            </a:r>
            <a:endParaRPr lang="en-GB" sz="2000" dirty="0"/>
          </a:p>
          <a:p>
            <a:r>
              <a:rPr lang="en-US" sz="2000" dirty="0"/>
              <a:t>Now and next boards</a:t>
            </a:r>
            <a:endParaRPr lang="en-GB" sz="2000" dirty="0"/>
          </a:p>
          <a:p>
            <a:r>
              <a:rPr lang="en-US" sz="2000" dirty="0"/>
              <a:t>Start and finish boxes</a:t>
            </a:r>
            <a:endParaRPr lang="en-GB" sz="2000" dirty="0"/>
          </a:p>
          <a:p>
            <a:r>
              <a:rPr lang="en-US" sz="2000" dirty="0"/>
              <a:t>Talking mats</a:t>
            </a:r>
            <a:endParaRPr lang="en-GB" sz="2000" dirty="0"/>
          </a:p>
          <a:p>
            <a:r>
              <a:rPr lang="en-US" sz="2000" dirty="0"/>
              <a:t>Home/school diary</a:t>
            </a:r>
            <a:endParaRPr lang="en-GB" sz="2000" dirty="0"/>
          </a:p>
          <a:p>
            <a:r>
              <a:rPr lang="en-US" sz="2000" dirty="0"/>
              <a:t>Fidgets / chewy toys</a:t>
            </a:r>
            <a:endParaRPr lang="en-GB" sz="2000" dirty="0"/>
          </a:p>
          <a:p>
            <a:r>
              <a:rPr lang="en-US" sz="2000" dirty="0"/>
              <a:t>Ear defenders</a:t>
            </a:r>
            <a:endParaRPr lang="en-GB" sz="2000" dirty="0"/>
          </a:p>
          <a:p>
            <a:r>
              <a:rPr lang="en-US" sz="2000" dirty="0"/>
              <a:t>Chair bands</a:t>
            </a:r>
            <a:endParaRPr lang="en-GB" sz="2000" dirty="0"/>
          </a:p>
          <a:p>
            <a:r>
              <a:rPr lang="en-US" sz="2000" dirty="0"/>
              <a:t>Sensory boxes</a:t>
            </a:r>
            <a:endParaRPr lang="en-GB" sz="2000" dirty="0"/>
          </a:p>
          <a:p>
            <a:r>
              <a:rPr lang="en-US" sz="2000" dirty="0"/>
              <a:t>Movement breaks</a:t>
            </a:r>
            <a:endParaRPr lang="en-GB" sz="2000" dirty="0"/>
          </a:p>
          <a:p>
            <a:r>
              <a:rPr lang="en-US" sz="2000" dirty="0"/>
              <a:t>Chunking / small steps</a:t>
            </a:r>
          </a:p>
          <a:p>
            <a:r>
              <a:rPr lang="en-US" sz="2000" dirty="0"/>
              <a:t>Increasing processing time</a:t>
            </a:r>
            <a:endParaRPr lang="en-GB" sz="2000" dirty="0"/>
          </a:p>
          <a:p>
            <a:r>
              <a:rPr lang="en-US" sz="2000" dirty="0"/>
              <a:t>S</a:t>
            </a:r>
            <a:r>
              <a:rPr lang="en-GB" sz="2000" dirty="0" err="1"/>
              <a:t>upport</a:t>
            </a:r>
            <a:r>
              <a:rPr lang="en-GB" sz="2000" dirty="0"/>
              <a:t> from TA in class</a:t>
            </a:r>
          </a:p>
          <a:p>
            <a:r>
              <a:rPr lang="en-US" sz="2000" dirty="0"/>
              <a:t>Sensory room </a:t>
            </a:r>
            <a:endParaRPr lang="en-GB" sz="2000" dirty="0"/>
          </a:p>
          <a:p>
            <a:r>
              <a:rPr lang="en-US" sz="2000" dirty="0"/>
              <a:t>Quiet area</a:t>
            </a:r>
          </a:p>
          <a:p>
            <a:r>
              <a:rPr lang="en-US" sz="2000" dirty="0"/>
              <a:t>Pre teaching</a:t>
            </a:r>
          </a:p>
          <a:p>
            <a:r>
              <a:rPr lang="en-US" sz="2000" dirty="0"/>
              <a:t>Checklists</a:t>
            </a:r>
          </a:p>
          <a:p>
            <a:r>
              <a:rPr lang="en-US" sz="2000" dirty="0"/>
              <a:t>Writing scaffolds</a:t>
            </a:r>
          </a:p>
          <a:p>
            <a:r>
              <a:rPr lang="en-US" sz="2000" dirty="0" err="1"/>
              <a:t>Coloured</a:t>
            </a:r>
            <a:r>
              <a:rPr lang="en-US" sz="2000" dirty="0"/>
              <a:t> overlays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A47B1C-333C-482C-B30F-20E9B2F1D000}"/>
              </a:ext>
            </a:extLst>
          </p:cNvPr>
          <p:cNvSpPr txBox="1"/>
          <p:nvPr/>
        </p:nvSpPr>
        <p:spPr>
          <a:xfrm>
            <a:off x="3872088" y="783146"/>
            <a:ext cx="408375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Regular check-ins</a:t>
            </a:r>
            <a:endParaRPr lang="en-GB" sz="2000" dirty="0"/>
          </a:p>
          <a:p>
            <a:r>
              <a:rPr lang="en-US" sz="2000" dirty="0"/>
              <a:t>Meet and greet</a:t>
            </a:r>
            <a:endParaRPr lang="en-GB" sz="2000" dirty="0"/>
          </a:p>
          <a:p>
            <a:r>
              <a:rPr lang="en-US" sz="2000" dirty="0"/>
              <a:t>De-brief</a:t>
            </a:r>
            <a:endParaRPr lang="en-GB" sz="2000" dirty="0"/>
          </a:p>
          <a:p>
            <a:r>
              <a:rPr lang="en-US" sz="2000" dirty="0"/>
              <a:t>Zones of regulation  </a:t>
            </a:r>
          </a:p>
          <a:p>
            <a:r>
              <a:rPr lang="en-US" sz="2000" dirty="0"/>
              <a:t>Emotional rating scales / cards</a:t>
            </a:r>
            <a:endParaRPr lang="en-GB" sz="2000" dirty="0"/>
          </a:p>
          <a:p>
            <a:r>
              <a:rPr lang="en-US" sz="2000" dirty="0"/>
              <a:t>Social stories</a:t>
            </a:r>
            <a:endParaRPr lang="en-GB" sz="2000" dirty="0"/>
          </a:p>
          <a:p>
            <a:r>
              <a:rPr lang="en-US" sz="2000" dirty="0"/>
              <a:t>Comic strip conversations</a:t>
            </a:r>
            <a:endParaRPr lang="en-GB" sz="2000" dirty="0"/>
          </a:p>
          <a:p>
            <a:r>
              <a:rPr lang="en-US" sz="2000" dirty="0"/>
              <a:t>Adaptive environment</a:t>
            </a:r>
            <a:endParaRPr lang="en-GB" sz="2000" dirty="0"/>
          </a:p>
          <a:p>
            <a:r>
              <a:rPr lang="en-US" sz="2000" dirty="0"/>
              <a:t>Interventions</a:t>
            </a:r>
            <a:endParaRPr lang="en-GB" sz="2000" dirty="0"/>
          </a:p>
          <a:p>
            <a:r>
              <a:rPr lang="en-US" sz="2000" dirty="0"/>
              <a:t>Ability to use </a:t>
            </a:r>
            <a:r>
              <a:rPr lang="en-US" sz="2000" dirty="0" err="1"/>
              <a:t>ipad</a:t>
            </a:r>
            <a:r>
              <a:rPr lang="en-US" sz="2000" dirty="0"/>
              <a:t> / scribe</a:t>
            </a:r>
            <a:endParaRPr lang="en-GB" sz="2000" dirty="0"/>
          </a:p>
          <a:p>
            <a:r>
              <a:rPr lang="en-US" sz="2000" dirty="0"/>
              <a:t>Individual timetables</a:t>
            </a:r>
            <a:endParaRPr lang="en-GB" sz="2000" dirty="0"/>
          </a:p>
          <a:p>
            <a:r>
              <a:rPr lang="en-US" sz="2000" dirty="0"/>
              <a:t>Sensory circuits</a:t>
            </a:r>
          </a:p>
          <a:p>
            <a:r>
              <a:rPr lang="en-US" sz="2000" dirty="0"/>
              <a:t>Use of gestures/non verbal cues</a:t>
            </a:r>
          </a:p>
          <a:p>
            <a:r>
              <a:rPr lang="en-US" sz="2000" dirty="0"/>
              <a:t>Timers</a:t>
            </a:r>
          </a:p>
          <a:p>
            <a:r>
              <a:rPr lang="en-US" sz="2000" dirty="0"/>
              <a:t>Adaptations to homework</a:t>
            </a:r>
            <a:endParaRPr lang="en-GB" sz="2000" dirty="0"/>
          </a:p>
          <a:p>
            <a:r>
              <a:rPr lang="en-US" sz="2000" dirty="0"/>
              <a:t>Mindfulness activities to reduce anxiety: </a:t>
            </a:r>
            <a:r>
              <a:rPr lang="en-US" sz="2000" dirty="0" err="1"/>
              <a:t>colouring</a:t>
            </a:r>
            <a:r>
              <a:rPr lang="en-US" sz="2000" dirty="0"/>
              <a:t>, cutting, drawing</a:t>
            </a:r>
          </a:p>
          <a:p>
            <a:r>
              <a:rPr lang="en-US" sz="2000" dirty="0"/>
              <a:t>Assisted technology</a:t>
            </a:r>
          </a:p>
          <a:p>
            <a:r>
              <a:rPr lang="en-US" sz="2000" dirty="0"/>
              <a:t>B Squared small step assessment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F9C74F-8004-4D3E-8769-A1FBBF91678C}"/>
              </a:ext>
            </a:extLst>
          </p:cNvPr>
          <p:cNvSpPr txBox="1"/>
          <p:nvPr/>
        </p:nvSpPr>
        <p:spPr>
          <a:xfrm>
            <a:off x="7955845" y="302359"/>
            <a:ext cx="406754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RWI phonics</a:t>
            </a:r>
          </a:p>
          <a:p>
            <a:r>
              <a:rPr lang="en-US" sz="2000" dirty="0"/>
              <a:t>Lego Therapy</a:t>
            </a:r>
          </a:p>
          <a:p>
            <a:r>
              <a:rPr lang="en-US" sz="2000" dirty="0"/>
              <a:t>Thrive sessions</a:t>
            </a:r>
            <a:endParaRPr lang="en-GB" sz="2000" dirty="0"/>
          </a:p>
          <a:p>
            <a:r>
              <a:rPr lang="en-US" sz="2000" dirty="0" err="1"/>
              <a:t>Nessy</a:t>
            </a:r>
            <a:r>
              <a:rPr lang="en-US" sz="2000" dirty="0"/>
              <a:t> intervention</a:t>
            </a:r>
          </a:p>
          <a:p>
            <a:r>
              <a:rPr lang="en-US" sz="2000" dirty="0"/>
              <a:t>Adaptations to spellings</a:t>
            </a:r>
            <a:endParaRPr lang="en-GB" sz="2000" dirty="0"/>
          </a:p>
          <a:p>
            <a:r>
              <a:rPr lang="en-US" sz="2000" dirty="0"/>
              <a:t>Adaptations to </a:t>
            </a:r>
            <a:r>
              <a:rPr lang="en-US" sz="2000" dirty="0" err="1"/>
              <a:t>behaviour</a:t>
            </a:r>
            <a:r>
              <a:rPr lang="en-US" sz="2000" dirty="0"/>
              <a:t> policy</a:t>
            </a:r>
            <a:endParaRPr lang="en-GB" sz="2000" dirty="0"/>
          </a:p>
          <a:p>
            <a:r>
              <a:rPr lang="en-US" sz="2000" dirty="0"/>
              <a:t>Adaptations to uniform – sensory needs</a:t>
            </a:r>
            <a:endParaRPr lang="en-GB" sz="2000" dirty="0"/>
          </a:p>
          <a:p>
            <a:r>
              <a:rPr lang="en-US" sz="2000" dirty="0"/>
              <a:t>Adaptations to expectations for assembly / hall at lunch time (different times/noise/smells)</a:t>
            </a:r>
          </a:p>
          <a:p>
            <a:r>
              <a:rPr lang="en-US" sz="2000" dirty="0"/>
              <a:t>Team around the child – trusted adult</a:t>
            </a:r>
          </a:p>
          <a:p>
            <a:r>
              <a:rPr lang="en-US" sz="2000" b="1" u="sng" dirty="0"/>
              <a:t>Support from:</a:t>
            </a:r>
          </a:p>
          <a:p>
            <a:r>
              <a:rPr lang="en-US" sz="2000" dirty="0"/>
              <a:t>AET, ICAN</a:t>
            </a:r>
          </a:p>
          <a:p>
            <a:r>
              <a:rPr lang="en-US" sz="2000" dirty="0"/>
              <a:t>STARS</a:t>
            </a:r>
          </a:p>
          <a:p>
            <a:r>
              <a:rPr lang="en-US" sz="2000" dirty="0"/>
              <a:t>SENIT</a:t>
            </a:r>
          </a:p>
          <a:p>
            <a:r>
              <a:rPr lang="en-US" sz="2000" dirty="0" err="1"/>
              <a:t>Mindmate</a:t>
            </a:r>
            <a:r>
              <a:rPr lang="en-US" sz="2000" dirty="0"/>
              <a:t> </a:t>
            </a:r>
          </a:p>
          <a:p>
            <a:r>
              <a:rPr lang="en-US" sz="2000" dirty="0"/>
              <a:t>Cluster therapy</a:t>
            </a:r>
          </a:p>
          <a:p>
            <a:r>
              <a:rPr lang="en-US" sz="2000" dirty="0"/>
              <a:t>Speech and language therapy</a:t>
            </a:r>
          </a:p>
          <a:p>
            <a:r>
              <a:rPr lang="en-US" sz="2000" dirty="0"/>
              <a:t>Educational Psychologist</a:t>
            </a:r>
          </a:p>
          <a:p>
            <a:r>
              <a:rPr lang="en-US" sz="2000" dirty="0"/>
              <a:t>Guiseley Community Foundation</a:t>
            </a:r>
            <a:endParaRPr lang="en-GB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6861" y="801635"/>
            <a:ext cx="1216053" cy="122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45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5C210-1D74-4AB3-9161-07CE6B4C20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651"/>
            <a:ext cx="10515600" cy="185063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14400" b="1" u="sng" dirty="0">
                <a:latin typeface="+mj-lt"/>
              </a:rPr>
              <a:t>Graduated Approach</a:t>
            </a:r>
          </a:p>
          <a:p>
            <a:pPr marL="0" indent="0">
              <a:buNone/>
            </a:pPr>
            <a:r>
              <a:rPr lang="en-US" sz="8000" dirty="0"/>
              <a:t>-There is no statutory duty to provide a graduated approach, although this is recommended in the -SEND Code of Practice.</a:t>
            </a:r>
          </a:p>
          <a:p>
            <a:pPr marL="0" indent="0">
              <a:buNone/>
            </a:pPr>
            <a:r>
              <a:rPr lang="en-GB" sz="8000" dirty="0">
                <a:latin typeface="+mn-lt"/>
              </a:rPr>
              <a:t>-The graduated approach is a cyclical and ongoing process </a:t>
            </a:r>
          </a:p>
          <a:p>
            <a:pPr marL="0" indent="0">
              <a:buNone/>
            </a:pPr>
            <a:r>
              <a:rPr lang="en-GB" sz="8000" dirty="0">
                <a:latin typeface="+mn-lt"/>
              </a:rPr>
              <a:t>-There are four stages.</a:t>
            </a:r>
            <a:br>
              <a:rPr lang="en-GB" sz="8000" dirty="0">
                <a:latin typeface="+mn-lt"/>
              </a:rPr>
            </a:br>
            <a:r>
              <a:rPr lang="en-GB" sz="8000" dirty="0">
                <a:latin typeface="+mn-lt"/>
              </a:rPr>
              <a:t>-This </a:t>
            </a:r>
            <a:r>
              <a:rPr lang="en-GB" sz="8000" dirty="0"/>
              <a:t>can</a:t>
            </a:r>
            <a:r>
              <a:rPr lang="en-GB" sz="8000" dirty="0">
                <a:latin typeface="+mn-lt"/>
              </a:rPr>
              <a:t> be reviewed with parents termly where necessary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045E77-137C-426C-8F73-76B0949973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216" y="2267670"/>
            <a:ext cx="974407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300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2ED0-C900-F0FD-80B9-451E23552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EHCP’s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F31B7-B55F-2451-526C-9FF45E1069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b="0" i="0" dirty="0">
                <a:effectLst/>
                <a:latin typeface="+mj-lt"/>
              </a:rPr>
              <a:t>“</a:t>
            </a:r>
            <a:r>
              <a:rPr lang="en-GB" b="0" i="1" dirty="0">
                <a:effectLst/>
                <a:latin typeface="+mj-lt"/>
              </a:rPr>
              <a:t>the local authority should consider whether there is evidence that despite the early years provider, school or post-16 institution having taken relevant and purposeful action to identify, assess and meet the special educational needs of the child or young person, </a:t>
            </a:r>
            <a:r>
              <a:rPr lang="en-GB" b="1" i="1" dirty="0">
                <a:effectLst/>
                <a:latin typeface="+mj-lt"/>
              </a:rPr>
              <a:t>the child or young person has not made expected progress</a:t>
            </a:r>
            <a:r>
              <a:rPr lang="en-GB" b="0" i="0" dirty="0">
                <a:effectLst/>
                <a:latin typeface="+mj-lt"/>
              </a:rPr>
              <a:t>”-paragraph 9.14 SEN and disability Code of Practice 2015</a:t>
            </a:r>
          </a:p>
          <a:p>
            <a:endParaRPr lang="en-GB" dirty="0">
              <a:latin typeface="+mj-lt"/>
            </a:endParaRPr>
          </a:p>
          <a:p>
            <a:r>
              <a:rPr lang="en-GB" dirty="0">
                <a:latin typeface="+mj-lt"/>
              </a:rPr>
              <a:t>Parents should request an EHC assessment if </a:t>
            </a:r>
            <a:r>
              <a:rPr lang="en-GB" i="1" dirty="0">
                <a:latin typeface="+mj-lt"/>
              </a:rPr>
              <a:t>“they b</a:t>
            </a:r>
            <a:r>
              <a:rPr lang="en-GB" b="0" i="1" dirty="0">
                <a:effectLst/>
                <a:latin typeface="+mj-lt"/>
              </a:rPr>
              <a:t>elieve that the school or college is not able to provide the help and support which is needed”-</a:t>
            </a:r>
            <a:r>
              <a:rPr lang="en-GB" b="0" dirty="0">
                <a:effectLst/>
                <a:latin typeface="+mj-lt"/>
              </a:rPr>
              <a:t>IPSEA</a:t>
            </a:r>
            <a:endParaRPr lang="en-GB" dirty="0">
              <a:latin typeface="+mj-lt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408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37D74-5328-BCF9-BCDB-02DBFB850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EHCP timeline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9BF868-523E-89DC-ED3F-9DABEC2EB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0860" y="1784270"/>
            <a:ext cx="7736484" cy="4351338"/>
          </a:xfr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1721CB3-371E-33F9-C7EC-5EAD209BA117}"/>
                  </a:ext>
                </a:extLst>
              </p14:cNvPr>
              <p14:cNvContentPartPr/>
              <p14:nvPr/>
            </p14:nvContentPartPr>
            <p14:xfrm>
              <a:off x="6177833" y="2297187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1721CB3-371E-33F9-C7EC-5EAD209BA11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59833" y="2261547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3AA3046-3928-ECF3-0AB6-DF4CF1848788}"/>
                  </a:ext>
                </a:extLst>
              </p14:cNvPr>
              <p14:cNvContentPartPr/>
              <p14:nvPr/>
            </p14:nvContentPartPr>
            <p14:xfrm>
              <a:off x="5332553" y="2282067"/>
              <a:ext cx="6375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3AA3046-3928-ECF3-0AB6-DF4CF184878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14553" y="2246067"/>
                <a:ext cx="6732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45F8CF-CACF-9552-5265-1C5144C889FC}"/>
                  </a:ext>
                </a:extLst>
              </p14:cNvPr>
              <p14:cNvContentPartPr/>
              <p14:nvPr/>
            </p14:nvContentPartPr>
            <p14:xfrm>
              <a:off x="5286473" y="2389707"/>
              <a:ext cx="698400" cy="478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45F8CF-CACF-9552-5265-1C5144C889F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68833" y="2353707"/>
                <a:ext cx="734040" cy="11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E1FED39-C076-01C7-D837-08B37A71E1F3}"/>
                  </a:ext>
                </a:extLst>
              </p14:cNvPr>
              <p14:cNvContentPartPr/>
              <p14:nvPr/>
            </p14:nvContentPartPr>
            <p14:xfrm>
              <a:off x="5301953" y="2366307"/>
              <a:ext cx="691200" cy="90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E1FED39-C076-01C7-D837-08B37A71E1F3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283953" y="2330667"/>
                <a:ext cx="726840" cy="8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D4B25D0B-DC52-C437-65F4-8174E0A6D53A}"/>
                  </a:ext>
                </a:extLst>
              </p14:cNvPr>
              <p14:cNvContentPartPr/>
              <p14:nvPr/>
            </p14:nvContentPartPr>
            <p14:xfrm>
              <a:off x="5317433" y="2450907"/>
              <a:ext cx="621360" cy="86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D4B25D0B-DC52-C437-65F4-8174E0A6D53A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299433" y="2415267"/>
                <a:ext cx="657000" cy="8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222D25D1-7400-172B-3220-032A17ACFDF6}"/>
                  </a:ext>
                </a:extLst>
              </p14:cNvPr>
              <p14:cNvContentPartPr/>
              <p14:nvPr/>
            </p14:nvContentPartPr>
            <p14:xfrm>
              <a:off x="5347673" y="2473947"/>
              <a:ext cx="629640" cy="309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222D25D1-7400-172B-3220-032A17ACFDF6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330033" y="2437947"/>
                <a:ext cx="665280" cy="10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B334E3A-9DF6-689E-A410-A0AF1EE9861A}"/>
                  </a:ext>
                </a:extLst>
              </p14:cNvPr>
              <p14:cNvContentPartPr/>
              <p14:nvPr/>
            </p14:nvContentPartPr>
            <p14:xfrm>
              <a:off x="5493833" y="2558187"/>
              <a:ext cx="253800" cy="86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B334E3A-9DF6-689E-A410-A0AF1EE9861A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476193" y="2522187"/>
                <a:ext cx="289440" cy="80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11385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76D13-8D0D-F155-85CC-EA3CF3909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EHCP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7AF51-3D3D-7FB7-D978-FCC9D74D0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0042"/>
            <a:ext cx="10515600" cy="463692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Applying for an EHCP requires gathering and collating of evidence from across school and other agencies where appropriate. </a:t>
            </a:r>
          </a:p>
          <a:p>
            <a:endParaRPr lang="en-GB" dirty="0"/>
          </a:p>
          <a:p>
            <a:r>
              <a:rPr lang="en-GB" dirty="0"/>
              <a:t>Groups prioritised by SENSAP</a:t>
            </a:r>
          </a:p>
          <a:p>
            <a:endParaRPr lang="en-GB" dirty="0"/>
          </a:p>
          <a:p>
            <a:r>
              <a:rPr lang="en-GB" dirty="0"/>
              <a:t>Time frames-Up to a year or more currently. </a:t>
            </a:r>
          </a:p>
          <a:p>
            <a:endParaRPr lang="en-GB" dirty="0"/>
          </a:p>
          <a:p>
            <a:r>
              <a:rPr lang="en-GB" dirty="0"/>
              <a:t>EHC2-Parents right to apply-challenges</a:t>
            </a:r>
          </a:p>
          <a:p>
            <a:endParaRPr lang="en-GB" dirty="0"/>
          </a:p>
          <a:p>
            <a:r>
              <a:rPr lang="en-GB" dirty="0"/>
              <a:t>EHCP’s don’t always transform the support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726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64ECE-0D61-7064-4797-46CC8AC46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9607"/>
          </a:xfrm>
        </p:spPr>
        <p:txBody>
          <a:bodyPr>
            <a:normAutofit/>
          </a:bodyPr>
          <a:lstStyle/>
          <a:p>
            <a:r>
              <a:rPr lang="en-GB" sz="3600" b="1" u="sng" dirty="0"/>
              <a:t>Funding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A48DE-5B5D-6900-78A2-D82C7DA20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9842"/>
            <a:ext cx="10515600" cy="48571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34C1CF-2282-C865-AD3F-8523775AAFC2}"/>
              </a:ext>
            </a:extLst>
          </p:cNvPr>
          <p:cNvSpPr txBox="1"/>
          <p:nvPr/>
        </p:nvSpPr>
        <p:spPr>
          <a:xfrm>
            <a:off x="782052" y="1227221"/>
            <a:ext cx="1062789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FFI funding is changing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This will only increase the numbers of EHCP’s being applied for  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Anyone receiving EY/FFI will (eventually) get an EHCNA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Schools are being asked not to submit any new requests for assessment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Leeds for Learning-For latest updates. 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EHCP’s and FFI are not golden tickets to support. 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8605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BA2AB-3296-90F8-1451-B5A8147B2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Right To Choose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E67B7-3869-59A5-7F03-89B3E4724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9295"/>
            <a:ext cx="10515600" cy="3069058"/>
          </a:xfrm>
          <a:ln w="12700">
            <a:solidFill>
              <a:schemeClr val="tx1"/>
            </a:solidFill>
          </a:ln>
        </p:spPr>
        <p:txBody>
          <a:bodyPr/>
          <a:lstStyle/>
          <a:p>
            <a:r>
              <a:rPr lang="en-GB" dirty="0" err="1"/>
              <a:t>Mindmate</a:t>
            </a:r>
            <a:r>
              <a:rPr lang="en-GB" dirty="0"/>
              <a:t> waiting list 4-10 years plus</a:t>
            </a:r>
          </a:p>
          <a:p>
            <a:endParaRPr lang="en-GB" dirty="0"/>
          </a:p>
          <a:p>
            <a:r>
              <a:rPr lang="en-GB" dirty="0"/>
              <a:t>RTC has been available since 2018</a:t>
            </a:r>
          </a:p>
          <a:p>
            <a:endParaRPr lang="en-GB" dirty="0"/>
          </a:p>
          <a:p>
            <a:r>
              <a:rPr lang="en-GB" dirty="0"/>
              <a:t>Has its own challenges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1749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D3FABB-4849-56FF-80DD-5D77CFB7C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4905" y="237909"/>
            <a:ext cx="5730286" cy="5939054"/>
          </a:xfrm>
        </p:spPr>
      </p:pic>
    </p:spTree>
    <p:extLst>
      <p:ext uri="{BB962C8B-B14F-4D97-AF65-F5344CB8AC3E}">
        <p14:creationId xmlns:p14="http://schemas.microsoft.com/office/powerpoint/2010/main" val="197769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A508B-FE3D-DECD-4D3C-E00F4B53A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/>
              <a:t>Need for diagnosis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B41EB0-E2F8-A457-9AC7-2EC5192CB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A diagnosis is not a description of need nor is it a pathway to support.</a:t>
            </a:r>
          </a:p>
          <a:p>
            <a:r>
              <a:rPr lang="en-GB" sz="2400" dirty="0"/>
              <a:t>Schools do not necessarily put more support in place once a diagnosis is sought. Same can be said for EHCP’s, plans can have provision outlining support available through graduate approach-anything “different than” or “additional to” general provision for the neurotypical cohort.</a:t>
            </a:r>
          </a:p>
          <a:p>
            <a:r>
              <a:rPr lang="en-GB" sz="2400" dirty="0"/>
              <a:t>Diagnosis is not required for applications for DLA, EHCP, graduated approach, needs assessment, CSWS, Carers assessment for parents/carers.</a:t>
            </a:r>
          </a:p>
          <a:p>
            <a:r>
              <a:rPr lang="en-GB" sz="2400" dirty="0"/>
              <a:t>6,000 children a year are born with an undiagnosable disability. (Great Ormond Street Hospital)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5617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95CD8-3C8A-3838-5393-C294038F7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What does your child need?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537F3-DDDA-2D28-A7C7-9095F7A3D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Support in school/home: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Graduated approach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Reasonable adjustments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Passport/IEP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Communication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Life skills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Understanding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Consistency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Awareness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Resources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5073" y="186754"/>
            <a:ext cx="1916036" cy="193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304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F10FB-2EA9-C098-2492-10856E554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Signposting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EBA45-269F-4AB7-8FF2-176D5741F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038600" cy="4351338"/>
          </a:xfrm>
        </p:spPr>
        <p:txBody>
          <a:bodyPr>
            <a:normAutofit fontScale="40000" lnSpcReduction="20000"/>
          </a:bodyPr>
          <a:lstStyle/>
          <a:p>
            <a:pPr rtl="0"/>
            <a:r>
              <a:rPr lang="en-GB" sz="7200" dirty="0"/>
              <a:t>ICAN</a:t>
            </a:r>
          </a:p>
          <a:p>
            <a:pPr rtl="0"/>
            <a:r>
              <a:rPr lang="en-GB" sz="7200" dirty="0"/>
              <a:t>Little Hiccups</a:t>
            </a:r>
          </a:p>
          <a:p>
            <a:pPr rtl="0"/>
            <a:r>
              <a:rPr lang="en-GB" sz="7200" dirty="0"/>
              <a:t>S+B</a:t>
            </a:r>
          </a:p>
          <a:p>
            <a:pPr rtl="0"/>
            <a:r>
              <a:rPr lang="en-GB" sz="7200" dirty="0"/>
              <a:t>Sensory world</a:t>
            </a:r>
          </a:p>
          <a:p>
            <a:pPr rtl="0"/>
            <a:r>
              <a:rPr lang="en-GB" sz="7200" dirty="0"/>
              <a:t>Carers Leeds</a:t>
            </a:r>
          </a:p>
          <a:p>
            <a:pPr rtl="0"/>
            <a:r>
              <a:rPr lang="en-GB" sz="7200" dirty="0"/>
              <a:t>SNAPS</a:t>
            </a:r>
          </a:p>
          <a:p>
            <a:pPr rtl="0"/>
            <a:r>
              <a:rPr lang="en-GB" sz="7200" dirty="0"/>
              <a:t>Zigzag</a:t>
            </a:r>
          </a:p>
          <a:p>
            <a:pPr rtl="0"/>
            <a:r>
              <a:rPr lang="en-GB" sz="7200" dirty="0"/>
              <a:t>Keeping safe</a:t>
            </a:r>
          </a:p>
          <a:p>
            <a:pPr rtl="0"/>
            <a:r>
              <a:rPr lang="en-GB" sz="7200" dirty="0"/>
              <a:t>STARS</a:t>
            </a:r>
          </a:p>
          <a:p>
            <a:pPr rtl="0"/>
            <a:r>
              <a:rPr lang="en-GB" sz="7200" dirty="0"/>
              <a:t>Minded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74EF918-617A-DF04-F864-DF022E2A5000}"/>
              </a:ext>
            </a:extLst>
          </p:cNvPr>
          <p:cNvSpPr txBox="1">
            <a:spLocks/>
          </p:cNvSpPr>
          <p:nvPr/>
        </p:nvSpPr>
        <p:spPr>
          <a:xfrm>
            <a:off x="6096000" y="1825625"/>
            <a:ext cx="4038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7200" dirty="0"/>
              <a:t>PBS</a:t>
            </a:r>
          </a:p>
          <a:p>
            <a:r>
              <a:rPr lang="en-GB" sz="7200" dirty="0"/>
              <a:t>Max card</a:t>
            </a:r>
          </a:p>
          <a:p>
            <a:r>
              <a:rPr lang="en-GB" sz="7200" dirty="0"/>
              <a:t>Facebook SEN groups</a:t>
            </a:r>
          </a:p>
          <a:p>
            <a:r>
              <a:rPr lang="en-GB" sz="7200" dirty="0"/>
              <a:t>Scope activities for all</a:t>
            </a:r>
          </a:p>
          <a:p>
            <a:r>
              <a:rPr lang="en-GB" sz="7200" dirty="0"/>
              <a:t>IPSEA</a:t>
            </a:r>
          </a:p>
          <a:p>
            <a:r>
              <a:rPr lang="en-GB" sz="7200" dirty="0"/>
              <a:t>SENDIASS</a:t>
            </a:r>
          </a:p>
          <a:p>
            <a:r>
              <a:rPr lang="en-GB" sz="7200" dirty="0"/>
              <a:t>SENIT</a:t>
            </a:r>
          </a:p>
          <a:p>
            <a:r>
              <a:rPr lang="en-GB" sz="7200" dirty="0"/>
              <a:t>Training</a:t>
            </a:r>
          </a:p>
          <a:p>
            <a:r>
              <a:rPr lang="en-GB" sz="7200" dirty="0"/>
              <a:t>Makaton</a:t>
            </a:r>
          </a:p>
          <a:p>
            <a:r>
              <a:rPr lang="en-GB" sz="7200" dirty="0" err="1"/>
              <a:t>Boardmaker</a:t>
            </a:r>
            <a:endParaRPr lang="en-GB" sz="7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095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816</Words>
  <Application>Microsoft Office PowerPoint</Application>
  <PresentationFormat>Widescreen</PresentationFormat>
  <Paragraphs>138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Calibri Light</vt:lpstr>
      <vt:lpstr>Wingdings</vt:lpstr>
      <vt:lpstr>Office Theme</vt:lpstr>
      <vt:lpstr>Welcome   Headteacher- Lisa Piotrowicz SENCO- Rebecca Whitaker  -Integrated Services Leader-Aireborough Family Services-Jemima Lutter </vt:lpstr>
      <vt:lpstr>       Equality Act 2010  … schools cannot unlawfully discriminate against pupils because of their sex, race, disability, religion or belief or sexual orientation.  …   for children with a disability or SEN, the school must make ‘reasonable adjustments’…  </vt:lpstr>
      <vt:lpstr>PowerPoint Presentation</vt:lpstr>
      <vt:lpstr>PowerPoint Presentation</vt:lpstr>
      <vt:lpstr>EHCP’s</vt:lpstr>
      <vt:lpstr>EHCP timeline</vt:lpstr>
      <vt:lpstr>EHCP application</vt:lpstr>
      <vt:lpstr>Funding</vt:lpstr>
      <vt:lpstr>Right To Choose</vt:lpstr>
      <vt:lpstr>PowerPoint Presentation</vt:lpstr>
      <vt:lpstr>Need for diagnosis</vt:lpstr>
      <vt:lpstr>What does your child need?</vt:lpstr>
      <vt:lpstr>Signposting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Equality Act 2010  … schools cannot unlawfully discriminate against pupils because of their sex, race, disability, religion or belief or sexual orientation.</dc:title>
  <dc:creator>Marie.byrne</dc:creator>
  <cp:lastModifiedBy>Rebecca Whitaker</cp:lastModifiedBy>
  <cp:revision>22</cp:revision>
  <dcterms:created xsi:type="dcterms:W3CDTF">2024-01-19T12:49:10Z</dcterms:created>
  <dcterms:modified xsi:type="dcterms:W3CDTF">2024-11-08T12:48:31Z</dcterms:modified>
</cp:coreProperties>
</file>