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67" r:id="rId2"/>
    <p:sldId id="268" r:id="rId3"/>
  </p:sldIdLst>
  <p:sldSz cx="12192000" cy="6858000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ath Clarkson" initials="KC" lastIdx="1" clrIdx="0">
    <p:extLst>
      <p:ext uri="{19B8F6BF-5375-455C-9EA6-DF929625EA0E}">
        <p15:presenceInfo xmlns:p15="http://schemas.microsoft.com/office/powerpoint/2012/main" userId="S-1-5-21-3788061531-3031546203-1704091992-112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C89EF96-8CEA-46FF-86C4-4CE0E7609802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06" autoAdjust="0"/>
    <p:restoredTop sz="94249" autoAdjust="0"/>
  </p:normalViewPr>
  <p:slideViewPr>
    <p:cSldViewPr snapToGrid="0">
      <p:cViewPr varScale="1">
        <p:scale>
          <a:sx n="82" d="100"/>
          <a:sy n="82" d="100"/>
        </p:scale>
        <p:origin x="629" y="48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2" d="100"/>
          <a:sy n="82" d="100"/>
        </p:scale>
        <p:origin x="3852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handoutMaster" Target="handoutMasters/handoutMaster1.xml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0-01-03T14:12:15.357" idx="1">
    <p:pos x="7648" y="1787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image" Target="../media/image8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649B8707-91B5-4275-AF12-0B2967FE8EEC}">
      <dgm:prSet phldrT="[Text]" custT="1"/>
      <dgm:spPr/>
      <dgm:t>
        <a:bodyPr/>
        <a:lstStyle/>
        <a:p>
          <a:endParaRPr lang="en-GB" sz="1600" b="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endParaRPr lang="en-GB" sz="1600" b="0" dirty="0" smtClean="0">
            <a:solidFill>
              <a:schemeClr val="tx1"/>
            </a:solidFill>
            <a:latin typeface="XCCW Joined 4a" panose="03050602040000000000" pitchFamily="66" charset="0"/>
          </a:endParaRPr>
        </a:p>
        <a:p>
          <a:r>
            <a:rPr lang="en-GB" sz="1400" b="0" dirty="0" smtClean="0">
              <a:solidFill>
                <a:schemeClr val="tx1"/>
              </a:solidFill>
              <a:latin typeface="XCCW Joined 4a" panose="03050602040000000000" pitchFamily="66" charset="0"/>
            </a:rPr>
            <a:t>Lesson </a:t>
          </a:r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1</a:t>
          </a:r>
        </a:p>
        <a:p>
          <a:r>
            <a:rPr lang="en-GB" sz="1400" b="1" dirty="0">
              <a:solidFill>
                <a:schemeClr val="tx1"/>
              </a:solidFill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Who were the Ancient Greeks?</a:t>
          </a:r>
        </a:p>
        <a:p>
          <a:r>
            <a:rPr lang="en-GB" sz="1400" b="0" dirty="0">
              <a:solidFill>
                <a:schemeClr val="tx1"/>
              </a:solidFill>
              <a:latin typeface="XCCW Joined 4a" panose="03050602040000000000" pitchFamily="66" charset="0"/>
            </a:rPr>
            <a:t>Where is their place in history</a:t>
          </a:r>
          <a:r>
            <a:rPr lang="en-GB" sz="1400" b="0" dirty="0" smtClean="0">
              <a:solidFill>
                <a:schemeClr val="tx1"/>
              </a:solidFill>
              <a:latin typeface="XCCW Joined 4a" panose="03050602040000000000" pitchFamily="66" charset="0"/>
            </a:rPr>
            <a:t>?</a:t>
          </a:r>
        </a:p>
        <a:p>
          <a:r>
            <a:rPr lang="en-GB" sz="1400" b="0" i="1" dirty="0" smtClean="0">
              <a:solidFill>
                <a:schemeClr val="tx1"/>
              </a:solidFill>
              <a:latin typeface="XCCW Joined 4a" panose="03050602040000000000" pitchFamily="66" charset="0"/>
            </a:rPr>
            <a:t>chronology</a:t>
          </a:r>
        </a:p>
        <a:p>
          <a:r>
            <a:rPr lang="en-GB" sz="1400" b="0" i="1" dirty="0" smtClean="0">
              <a:solidFill>
                <a:schemeClr val="tx1"/>
              </a:solidFill>
              <a:latin typeface="XCCW Joined 4a" panose="03050602040000000000" pitchFamily="66" charset="0"/>
            </a:rPr>
            <a:t>states</a:t>
          </a:r>
          <a:endParaRPr lang="en-GB" sz="1400" b="0" i="1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endParaRPr lang="en-GB" sz="1600" b="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</dgm:t>
    </dgm:pt>
    <dgm:pt modelId="{AFE3D774-EB50-48D3-BADB-BA65F1777EEF}" type="par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031ACD68-B8D7-469E-8014-68E441FEDB40}" type="sibTrans" cxnId="{0A11C027-131B-4BEB-9410-0EBD2EBBC90F}">
      <dgm:prSet/>
      <dgm:spPr/>
      <dgm:t>
        <a:bodyPr/>
        <a:lstStyle/>
        <a:p>
          <a:endParaRPr lang="en-GB" sz="2400" b="0"/>
        </a:p>
      </dgm:t>
    </dgm:pt>
    <dgm:pt modelId="{9FB29968-098F-4144-BA8C-FA482559BCA9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 smtClean="0">
            <a:latin typeface="XCCW Joined 4a" panose="03050602040000000000" pitchFamily="66" charset="0"/>
          </a:endParaRPr>
        </a:p>
        <a:p>
          <a:r>
            <a:rPr lang="en-GB" sz="1400" b="0" dirty="0" smtClean="0">
              <a:latin typeface="XCCW Joined 4a" panose="03050602040000000000" pitchFamily="66" charset="0"/>
            </a:rPr>
            <a:t>Lesson </a:t>
          </a:r>
          <a:r>
            <a:rPr lang="en-GB" sz="1400" b="0" dirty="0">
              <a:latin typeface="XCCW Joined 4a" panose="03050602040000000000" pitchFamily="66" charset="0"/>
            </a:rPr>
            <a:t>2</a:t>
          </a:r>
        </a:p>
        <a:p>
          <a:r>
            <a:rPr lang="en-GB" sz="14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latin typeface="XCCW Joined 4a" panose="03050602040000000000" pitchFamily="66" charset="0"/>
            </a:rPr>
            <a:t>What can we work out about everyday life in Ancient Athens from the pottery evidence that remains</a:t>
          </a:r>
          <a:r>
            <a:rPr lang="en-GB" sz="14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agora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artefacts</a:t>
          </a: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57291D29-9F0A-4DD7-8218-0733D9431F46}" type="par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AFE94213-D37E-4650-8805-DF8C3B9767D1}" type="sibTrans" cxnId="{8B7310C5-B424-4A04-989D-68B113542651}">
      <dgm:prSet/>
      <dgm:spPr/>
      <dgm:t>
        <a:bodyPr/>
        <a:lstStyle/>
        <a:p>
          <a:endParaRPr lang="en-GB" sz="2400" b="0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1100" b="0" dirty="0">
            <a:latin typeface="XCCW Joined 4a" panose="03050602040000000000" pitchFamily="66" charset="0"/>
          </a:endParaRPr>
        </a:p>
        <a:p>
          <a:endParaRPr lang="en-GB" sz="10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 smtClean="0">
            <a:latin typeface="XCCW Joined 4a" panose="03050602040000000000" pitchFamily="66" charset="0"/>
          </a:endParaRPr>
        </a:p>
        <a:p>
          <a:endParaRPr lang="en-GB" sz="1400" b="0" dirty="0" smtClean="0">
            <a:latin typeface="XCCW Joined 4a" panose="03050602040000000000" pitchFamily="66" charset="0"/>
          </a:endParaRPr>
        </a:p>
        <a:p>
          <a:r>
            <a:rPr lang="en-GB" sz="1400" b="0" dirty="0" smtClean="0">
              <a:latin typeface="XCCW Joined 4a" panose="03050602040000000000" pitchFamily="66" charset="0"/>
            </a:rPr>
            <a:t>Lesson </a:t>
          </a:r>
          <a:r>
            <a:rPr lang="en-GB" sz="1400" b="0" dirty="0">
              <a:latin typeface="XCCW Joined 4a" panose="03050602040000000000" pitchFamily="66" charset="0"/>
            </a:rPr>
            <a:t>3</a:t>
          </a:r>
        </a:p>
        <a:p>
          <a:r>
            <a:rPr lang="en-GB" sz="1400" b="1" dirty="0">
              <a:latin typeface="XCCW Joined 4a" panose="03050602040000000000" pitchFamily="66" charset="0"/>
            </a:rPr>
            <a:t>INVASION</a:t>
          </a:r>
        </a:p>
        <a:p>
          <a:r>
            <a:rPr lang="en-GB" sz="1400" b="0" dirty="0">
              <a:latin typeface="XCCW Joined 4a" panose="03050602040000000000" pitchFamily="66" charset="0"/>
            </a:rPr>
            <a:t>Why was Athens able to be so strong at this time</a:t>
          </a:r>
          <a:r>
            <a:rPr lang="en-GB" sz="1400" b="0" dirty="0" smtClean="0">
              <a:latin typeface="XCCW Joined 4a" panose="03050602040000000000" pitchFamily="66" charset="0"/>
            </a:rPr>
            <a:t>?</a:t>
          </a:r>
        </a:p>
        <a:p>
          <a:endParaRPr lang="en-GB" sz="1400" b="0" dirty="0" smtClean="0">
            <a:latin typeface="XCCW Joined 4a" panose="03050602040000000000" pitchFamily="66" charset="0"/>
          </a:endParaRPr>
        </a:p>
        <a:p>
          <a:r>
            <a:rPr lang="en-GB" sz="1400" b="0" i="1" dirty="0" smtClean="0">
              <a:latin typeface="XCCW Joined 4a" panose="03050602040000000000" pitchFamily="66" charset="0"/>
            </a:rPr>
            <a:t>advantages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colonies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7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smtClean="0">
            <a:latin typeface="XCCW Joined 4a" panose="03050602040000000000" pitchFamily="66" charset="0"/>
          </a:endParaRPr>
        </a:p>
        <a:p>
          <a:r>
            <a:rPr lang="en-GB" sz="1600" b="0" smtClean="0">
              <a:latin typeface="XCCW Joined 4a" panose="03050602040000000000" pitchFamily="66" charset="0"/>
            </a:rPr>
            <a:t>Lesson </a:t>
          </a:r>
          <a:r>
            <a:rPr lang="en-GB" sz="1600" b="0" dirty="0">
              <a:latin typeface="XCCW Joined 4a" panose="03050602040000000000" pitchFamily="66" charset="0"/>
            </a:rPr>
            <a:t>4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latin typeface="XCCW Joined 4a" panose="03050602040000000000" pitchFamily="66" charset="0"/>
            </a:rPr>
            <a:t>Was democracy the greatest achievement of the Ancient Greeks</a:t>
          </a:r>
          <a:r>
            <a:rPr lang="en-GB" sz="14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citizen 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government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2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5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latin typeface="XCCW Joined 4a" panose="03050602040000000000" pitchFamily="66" charset="0"/>
            </a:rPr>
            <a:t>How did the Greeks improve their lives through festivals like the Olympics?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excavations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sources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8696" custScaleY="130329" custLinFactNeighborX="455" custLinFactNeighborY="37451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AF15A7E5-82D3-4D8C-9C32-D779ADEBB854}" type="pres">
      <dgm:prSet presAssocID="{649B8707-91B5-4275-AF12-0B2967FE8EEC}" presName="compNode" presStyleCnt="0"/>
      <dgm:spPr/>
    </dgm:pt>
    <dgm:pt modelId="{751446BE-CA6F-4607-921C-F78C4C573DEB}" type="pres">
      <dgm:prSet presAssocID="{649B8707-91B5-4275-AF12-0B2967FE8EEC}" presName="bkgdShape" presStyleLbl="node1" presStyleIdx="0" presStyleCnt="5" custScaleX="100809" custScaleY="100000" custLinFactNeighborX="2011"/>
      <dgm:spPr/>
      <dgm:t>
        <a:bodyPr/>
        <a:lstStyle/>
        <a:p>
          <a:endParaRPr lang="en-US"/>
        </a:p>
      </dgm:t>
    </dgm:pt>
    <dgm:pt modelId="{CE937E64-5DD3-47DF-BDF8-2B4AB86ADF74}" type="pres">
      <dgm:prSet presAssocID="{649B8707-91B5-4275-AF12-0B2967FE8EEC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FD4C0F2-9F06-4B82-8D7F-43CABDE217ED}" type="pres">
      <dgm:prSet presAssocID="{649B8707-91B5-4275-AF12-0B2967FE8EEC}" presName="invisiNode" presStyleLbl="node1" presStyleIdx="0" presStyleCnt="5"/>
      <dgm:spPr/>
    </dgm:pt>
    <dgm:pt modelId="{A4AF70E2-AB9D-4BDA-B16F-E363CAA5BAEF}" type="pres">
      <dgm:prSet presAssocID="{649B8707-91B5-4275-AF12-0B2967FE8EEC}" presName="imagNode" presStyleLbl="fgImgPlace1" presStyleIdx="0" presStyleCnt="5" custScaleX="114393" custScaleY="99197" custLinFactNeighborY="-25385"/>
      <dgm:spPr>
        <a:blipFill rotWithShape="1">
          <a:blip xmlns:r="http://schemas.openxmlformats.org/officeDocument/2006/relationships" r:embed="rId1"/>
          <a:srcRect/>
          <a:stretch>
            <a:fillRect l="-37000" r="-37000"/>
          </a:stretch>
        </a:blipFill>
      </dgm:spPr>
    </dgm:pt>
    <dgm:pt modelId="{6452CF4B-DFE5-4C39-A7BB-C4468338D55F}" type="pres">
      <dgm:prSet presAssocID="{031ACD68-B8D7-469E-8014-68E441FEDB4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14E64854-50A1-4C81-BD1C-6EA03D9BE099}" type="pres">
      <dgm:prSet presAssocID="{9FB29968-098F-4144-BA8C-FA482559BCA9}" presName="compNode" presStyleCnt="0"/>
      <dgm:spPr/>
    </dgm:pt>
    <dgm:pt modelId="{7AF40FFA-9D7C-4DE1-A2B8-44F57B266366}" type="pres">
      <dgm:prSet presAssocID="{9FB29968-098F-4144-BA8C-FA482559BCA9}" presName="bkgdShape" presStyleLbl="node1" presStyleIdx="1" presStyleCnt="5" custScaleX="108016" custScaleY="100000" custLinFactNeighborY="-1905"/>
      <dgm:spPr/>
      <dgm:t>
        <a:bodyPr/>
        <a:lstStyle/>
        <a:p>
          <a:endParaRPr lang="en-US"/>
        </a:p>
      </dgm:t>
    </dgm:pt>
    <dgm:pt modelId="{6BE3D008-BE38-487E-B5A0-1765CA514D9A}" type="pres">
      <dgm:prSet presAssocID="{9FB29968-098F-4144-BA8C-FA482559BCA9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627767-6E46-4133-B632-5C77BA618DC4}" type="pres">
      <dgm:prSet presAssocID="{9FB29968-098F-4144-BA8C-FA482559BCA9}" presName="invisiNode" presStyleLbl="node1" presStyleIdx="1" presStyleCnt="5"/>
      <dgm:spPr/>
    </dgm:pt>
    <dgm:pt modelId="{DB3C1541-C7B9-4C8C-BD89-11ABF3B3E594}" type="pres">
      <dgm:prSet presAssocID="{9FB29968-098F-4144-BA8C-FA482559BCA9}" presName="imagNode" presStyleLbl="fgImgPlace1" presStyleIdx="1" presStyleCnt="5" custScaleX="94014" custScaleY="96026" custLinFactNeighborY="-16628"/>
      <dgm:spPr>
        <a:blipFill rotWithShape="1">
          <a:blip xmlns:r="http://schemas.openxmlformats.org/officeDocument/2006/relationships" r:embed="rId2"/>
          <a:srcRect/>
          <a:stretch>
            <a:fillRect l="-4000" r="-4000"/>
          </a:stretch>
        </a:blipFill>
      </dgm:spPr>
    </dgm:pt>
    <dgm:pt modelId="{2572BE88-3349-4214-B5AA-19671A35C921}" type="pres">
      <dgm:prSet presAssocID="{AFE94213-D37E-4650-8805-DF8C3B9767D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2" presStyleCnt="5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2" presStyleCnt="5"/>
      <dgm:spPr/>
    </dgm:pt>
    <dgm:pt modelId="{A0296E4B-939C-4E80-9830-79834DAC2358}" type="pres">
      <dgm:prSet presAssocID="{DC4C3BF1-755A-4D3D-B3A0-62AEF2D778D1}" presName="imagNode" presStyleLbl="fgImgPlace1" presStyleIdx="2" presStyleCnt="5" custScaleX="107222" custScaleY="97142" custLinFactNeighborX="-3586" custLinFactNeighborY="-23565"/>
      <dgm:spPr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3" presStyleCnt="5" custScaleX="105941" custLinFactNeighborX="612" custLinFactNeighborY="501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3" presStyleCnt="5"/>
      <dgm:spPr/>
    </dgm:pt>
    <dgm:pt modelId="{80354586-CA8D-4C2A-98F7-57941F30ABF5}" type="pres">
      <dgm:prSet presAssocID="{E9DF8AF1-582B-40F9-B8D9-149BC7DFED45}" presName="imagNode" presStyleLbl="fgImgPlace1" presStyleIdx="3" presStyleCnt="5" custScaleX="102437" custScaleY="96026" custLinFactNeighborY="-16628"/>
      <dgm:spPr>
        <a:blipFill rotWithShape="1">
          <a:blip xmlns:r="http://schemas.openxmlformats.org/officeDocument/2006/relationships" r:embed="rId4"/>
          <a:srcRect/>
          <a:stretch>
            <a:fillRect t="-2000" b="-2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4" presStyleCnt="5" custLinFactNeighborX="1069" custLinFactNeighborY="0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4" presStyleCnt="5"/>
      <dgm:spPr/>
    </dgm:pt>
    <dgm:pt modelId="{C6D7D6F5-0C66-4964-A3CD-2162C8E1D1D6}" type="pres">
      <dgm:prSet presAssocID="{DD28CAB9-36A6-4ECA-9250-3DCF64A32204}" presName="imagNode" presStyleLbl="fgImgPlace1" presStyleIdx="4" presStyleCnt="5" custScaleX="107706" custScaleY="96026" custLinFactNeighborX="-1441" custLinFactNeighborY="-25385"/>
      <dgm:spPr>
        <a:blipFill rotWithShape="1">
          <a:blip xmlns:r="http://schemas.openxmlformats.org/officeDocument/2006/relationships" r:embed="rId5"/>
          <a:srcRect/>
          <a:stretch>
            <a:fillRect l="-32000" r="-32000"/>
          </a:stretch>
        </a:blipFill>
      </dgm:spPr>
    </dgm:pt>
  </dgm:ptLst>
  <dgm:cxnLst>
    <dgm:cxn modelId="{E472159E-8035-43F0-BB65-EEDDBCDE9475}" type="presOf" srcId="{649B8707-91B5-4275-AF12-0B2967FE8EEC}" destId="{CE937E64-5DD3-47DF-BDF8-2B4AB86ADF74}" srcOrd="1" destOrd="0" presId="urn:microsoft.com/office/officeart/2005/8/layout/hList7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1C7B2-C14C-4495-9974-AA584ADFAAB8}" srcId="{E5BEDC7C-553A-4561-B17E-7100D38F4D08}" destId="{DD28CAB9-36A6-4ECA-9250-3DCF64A32204}" srcOrd="4" destOrd="0" parTransId="{17B063CD-41D2-4BAA-AE1D-81B8B3988A69}" sibTransId="{9C3DE74F-7932-4772-BEE1-78B11A5D37DC}"/>
    <dgm:cxn modelId="{B75BD8E2-D34E-4C77-AED3-3458BFE705A6}" type="presOf" srcId="{031ACD68-B8D7-469E-8014-68E441FEDB40}" destId="{6452CF4B-DFE5-4C39-A7BB-C4468338D55F}" srcOrd="0" destOrd="0" presId="urn:microsoft.com/office/officeart/2005/8/layout/hList7"/>
    <dgm:cxn modelId="{A19E8CA8-7A74-4ADB-979B-FA43EFF7C6D8}" type="presOf" srcId="{649B8707-91B5-4275-AF12-0B2967FE8EEC}" destId="{751446BE-CA6F-4607-921C-F78C4C573DEB}" srcOrd="0" destOrd="0" presId="urn:microsoft.com/office/officeart/2005/8/layout/hList7"/>
    <dgm:cxn modelId="{52815E02-38DD-40A6-B32D-486204F245D0}" srcId="{E5BEDC7C-553A-4561-B17E-7100D38F4D08}" destId="{E9DF8AF1-582B-40F9-B8D9-149BC7DFED45}" srcOrd="3" destOrd="0" parTransId="{A2754E69-DE60-4965-8D6E-07F727049EAB}" sibTransId="{CA7FFC43-7A5E-4D86-B4E0-E8A7B484AA70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602FB5BC-FA15-473C-91DF-C4057F59111B}" type="presOf" srcId="{AFE94213-D37E-4650-8805-DF8C3B9767D1}" destId="{2572BE88-3349-4214-B5AA-19671A35C921}" srcOrd="0" destOrd="0" presId="urn:microsoft.com/office/officeart/2005/8/layout/hList7"/>
    <dgm:cxn modelId="{0A11C027-131B-4BEB-9410-0EBD2EBBC90F}" srcId="{E5BEDC7C-553A-4561-B17E-7100D38F4D08}" destId="{649B8707-91B5-4275-AF12-0B2967FE8EEC}" srcOrd="0" destOrd="0" parTransId="{AFE3D774-EB50-48D3-BADB-BA65F1777EEF}" sibTransId="{031ACD68-B8D7-469E-8014-68E441FEDB40}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5DF7C4BD-B331-458D-9FBB-3BD7D769159F}" srcId="{E5BEDC7C-553A-4561-B17E-7100D38F4D08}" destId="{DC4C3BF1-755A-4D3D-B3A0-62AEF2D778D1}" srcOrd="2" destOrd="0" parTransId="{66A3CB38-A546-40D4-986C-479E32E4B760}" sibTransId="{E1EC06F8-3396-4B72-9185-371008F17801}"/>
    <dgm:cxn modelId="{BD33DDAB-CED6-44B3-B5FE-6A6BE3EBB3C7}" type="presOf" srcId="{9FB29968-098F-4144-BA8C-FA482559BCA9}" destId="{7AF40FFA-9D7C-4DE1-A2B8-44F57B266366}" srcOrd="0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8B7310C5-B424-4A04-989D-68B113542651}" srcId="{E5BEDC7C-553A-4561-B17E-7100D38F4D08}" destId="{9FB29968-098F-4144-BA8C-FA482559BCA9}" srcOrd="1" destOrd="0" parTransId="{57291D29-9F0A-4DD7-8218-0733D9431F46}" sibTransId="{AFE94213-D37E-4650-8805-DF8C3B9767D1}"/>
    <dgm:cxn modelId="{2E24F94C-4E28-4D52-B230-C6DDA9D6FA8E}" type="presOf" srcId="{9FB29968-098F-4144-BA8C-FA482559BCA9}" destId="{6BE3D008-BE38-487E-B5A0-1765CA514D9A}" srcOrd="1" destOrd="0" presId="urn:microsoft.com/office/officeart/2005/8/layout/hList7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9247C239-3B4A-4E2D-AE78-C04418CA6888}" type="presParOf" srcId="{E276E20A-B4CB-40B9-8241-10EA262ADB9F}" destId="{AF15A7E5-82D3-4D8C-9C32-D779ADEBB854}" srcOrd="0" destOrd="0" presId="urn:microsoft.com/office/officeart/2005/8/layout/hList7"/>
    <dgm:cxn modelId="{8905709D-CB1E-49E3-AAA7-0C513D537326}" type="presParOf" srcId="{AF15A7E5-82D3-4D8C-9C32-D779ADEBB854}" destId="{751446BE-CA6F-4607-921C-F78C4C573DEB}" srcOrd="0" destOrd="0" presId="urn:microsoft.com/office/officeart/2005/8/layout/hList7"/>
    <dgm:cxn modelId="{2DD02317-E4F7-4E5D-A8BF-18D84D4F4C9D}" type="presParOf" srcId="{AF15A7E5-82D3-4D8C-9C32-D779ADEBB854}" destId="{CE937E64-5DD3-47DF-BDF8-2B4AB86ADF74}" srcOrd="1" destOrd="0" presId="urn:microsoft.com/office/officeart/2005/8/layout/hList7"/>
    <dgm:cxn modelId="{2FAFD563-33BE-4369-BFD9-54F50D94FF9D}" type="presParOf" srcId="{AF15A7E5-82D3-4D8C-9C32-D779ADEBB854}" destId="{0FD4C0F2-9F06-4B82-8D7F-43CABDE217ED}" srcOrd="2" destOrd="0" presId="urn:microsoft.com/office/officeart/2005/8/layout/hList7"/>
    <dgm:cxn modelId="{C288AEED-C7D4-4209-97C6-8D582433D574}" type="presParOf" srcId="{AF15A7E5-82D3-4D8C-9C32-D779ADEBB854}" destId="{A4AF70E2-AB9D-4BDA-B16F-E363CAA5BAEF}" srcOrd="3" destOrd="0" presId="urn:microsoft.com/office/officeart/2005/8/layout/hList7"/>
    <dgm:cxn modelId="{9A52CB39-7D18-421F-8EB5-BBD1B43B3E39}" type="presParOf" srcId="{E276E20A-B4CB-40B9-8241-10EA262ADB9F}" destId="{6452CF4B-DFE5-4C39-A7BB-C4468338D55F}" srcOrd="1" destOrd="0" presId="urn:microsoft.com/office/officeart/2005/8/layout/hList7"/>
    <dgm:cxn modelId="{DA86A0A5-155B-444D-BDAB-B531325EE3B5}" type="presParOf" srcId="{E276E20A-B4CB-40B9-8241-10EA262ADB9F}" destId="{14E64854-50A1-4C81-BD1C-6EA03D9BE099}" srcOrd="2" destOrd="0" presId="urn:microsoft.com/office/officeart/2005/8/layout/hList7"/>
    <dgm:cxn modelId="{31A2FB3A-C0EE-47B2-902C-7C1E9DCD0BD6}" type="presParOf" srcId="{14E64854-50A1-4C81-BD1C-6EA03D9BE099}" destId="{7AF40FFA-9D7C-4DE1-A2B8-44F57B266366}" srcOrd="0" destOrd="0" presId="urn:microsoft.com/office/officeart/2005/8/layout/hList7"/>
    <dgm:cxn modelId="{C561A1A3-8862-491D-B9A7-977123C451A6}" type="presParOf" srcId="{14E64854-50A1-4C81-BD1C-6EA03D9BE099}" destId="{6BE3D008-BE38-487E-B5A0-1765CA514D9A}" srcOrd="1" destOrd="0" presId="urn:microsoft.com/office/officeart/2005/8/layout/hList7"/>
    <dgm:cxn modelId="{194ECCD0-1A24-45F5-B406-AD678449BF26}" type="presParOf" srcId="{14E64854-50A1-4C81-BD1C-6EA03D9BE099}" destId="{32627767-6E46-4133-B632-5C77BA618DC4}" srcOrd="2" destOrd="0" presId="urn:microsoft.com/office/officeart/2005/8/layout/hList7"/>
    <dgm:cxn modelId="{F85498BA-062E-4CA4-9302-E7F26496A03D}" type="presParOf" srcId="{14E64854-50A1-4C81-BD1C-6EA03D9BE099}" destId="{DB3C1541-C7B9-4C8C-BD89-11ABF3B3E594}" srcOrd="3" destOrd="0" presId="urn:microsoft.com/office/officeart/2005/8/layout/hList7"/>
    <dgm:cxn modelId="{FB6E7526-007D-4C87-93E5-59DFB0DF82F5}" type="presParOf" srcId="{E276E20A-B4CB-40B9-8241-10EA262ADB9F}" destId="{2572BE88-3349-4214-B5AA-19671A35C921}" srcOrd="3" destOrd="0" presId="urn:microsoft.com/office/officeart/2005/8/layout/hList7"/>
    <dgm:cxn modelId="{382D5380-8651-4D12-87C5-D485C8225714}" type="presParOf" srcId="{E276E20A-B4CB-40B9-8241-10EA262ADB9F}" destId="{0693AB93-FCF5-4C3E-847B-2D6BECD9FCDE}" srcOrd="4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5" destOrd="0" presId="urn:microsoft.com/office/officeart/2005/8/layout/hList7"/>
    <dgm:cxn modelId="{72B5226B-966B-41DA-82BE-6CE05542CC7F}" type="presParOf" srcId="{E276E20A-B4CB-40B9-8241-10EA262ADB9F}" destId="{B60CA10F-6265-4919-B60F-619E2DE152F7}" srcOrd="6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7" destOrd="0" presId="urn:microsoft.com/office/officeart/2005/8/layout/hList7"/>
    <dgm:cxn modelId="{AB68ECBC-DA47-4FCE-845C-4D3F161BA4FD}" type="presParOf" srcId="{E276E20A-B4CB-40B9-8241-10EA262ADB9F}" destId="{9E9E6D2E-C589-4634-8263-FF4D6A8076C1}" srcOrd="8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5BEDC7C-553A-4561-B17E-7100D38F4D08}" type="doc">
      <dgm:prSet loTypeId="urn:microsoft.com/office/officeart/2005/8/layout/hList7" loCatId="relationship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GB"/>
        </a:p>
      </dgm:t>
    </dgm:pt>
    <dgm:pt modelId="{DC4C3BF1-755A-4D3D-B3A0-62AEF2D778D1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 smtClean="0">
            <a:latin typeface="XCCW Joined 4a" panose="03050602040000000000" pitchFamily="66" charset="0"/>
          </a:endParaRPr>
        </a:p>
        <a:p>
          <a:r>
            <a:rPr lang="en-GB" sz="1600" b="0" dirty="0" smtClean="0">
              <a:latin typeface="XCCW Joined 4a" panose="03050602040000000000" pitchFamily="66" charset="0"/>
            </a:rPr>
            <a:t>Lesson </a:t>
          </a:r>
          <a:r>
            <a:rPr lang="en-GB" sz="1600" b="0" dirty="0">
              <a:latin typeface="XCCW Joined 4a" panose="03050602040000000000" pitchFamily="66" charset="0"/>
            </a:rPr>
            <a:t>6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latin typeface="XCCW Joined 4a" panose="03050602040000000000" pitchFamily="66" charset="0"/>
            </a:rPr>
            <a:t>How did the Greeks improve their lives through their interest in the theatre</a:t>
          </a:r>
          <a:r>
            <a:rPr lang="en-GB" sz="1400" b="0" dirty="0" smtClean="0">
              <a:latin typeface="XCCW Joined 4a" panose="03050602040000000000" pitchFamily="66" charset="0"/>
            </a:rPr>
            <a:t>?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tragedies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comedies 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200" b="0" dirty="0">
            <a:latin typeface="XCCW Joined 4a" panose="03050602040000000000" pitchFamily="66" charset="0"/>
          </a:endParaRPr>
        </a:p>
      </dgm:t>
    </dgm:pt>
    <dgm:pt modelId="{66A3CB38-A546-40D4-986C-479E32E4B760}" type="par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1EC06F8-3396-4B72-9185-371008F17801}" type="sibTrans" cxnId="{5DF7C4BD-B331-458D-9FBB-3BD7D769159F}">
      <dgm:prSet/>
      <dgm:spPr/>
      <dgm:t>
        <a:bodyPr/>
        <a:lstStyle/>
        <a:p>
          <a:endParaRPr lang="en-GB" sz="2400" b="0"/>
        </a:p>
      </dgm:t>
    </dgm:pt>
    <dgm:pt modelId="{E9DF8AF1-582B-40F9-B8D9-149BC7DFED45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1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7</a:t>
          </a:r>
        </a:p>
        <a:p>
          <a:r>
            <a:rPr lang="en-GB" sz="1600" b="1" dirty="0">
              <a:latin typeface="XCCW Joined 4a" panose="03050602040000000000" pitchFamily="66" charset="0"/>
            </a:rPr>
            <a:t>LEGACY</a:t>
          </a:r>
        </a:p>
        <a:p>
          <a:r>
            <a:rPr lang="en-GB" sz="1400" b="0" dirty="0">
              <a:latin typeface="XCCW Joined 4a" panose="03050602040000000000" pitchFamily="66" charset="0"/>
            </a:rPr>
            <a:t>What was life like for women in Ancient Greece?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validity</a:t>
          </a:r>
          <a:r>
            <a:rPr lang="en-GB" sz="1400" b="0" dirty="0" smtClean="0">
              <a:latin typeface="XCCW Joined 4a" panose="03050602040000000000" pitchFamily="66" charset="0"/>
            </a:rPr>
            <a:t> 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status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00" b="0" dirty="0">
            <a:latin typeface="XCCW Joined 4a" panose="03050602040000000000" pitchFamily="66" charset="0"/>
          </a:endParaRPr>
        </a:p>
      </dgm:t>
    </dgm:pt>
    <dgm:pt modelId="{A2754E69-DE60-4965-8D6E-07F727049EAB}" type="par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CA7FFC43-7A5E-4D86-B4E0-E8A7B484AA70}" type="sibTrans" cxnId="{52815E02-38DD-40A6-B32D-486204F245D0}">
      <dgm:prSet/>
      <dgm:spPr/>
      <dgm:t>
        <a:bodyPr/>
        <a:lstStyle/>
        <a:p>
          <a:endParaRPr lang="en-GB" sz="2400" b="0"/>
        </a:p>
      </dgm:t>
    </dgm:pt>
    <dgm:pt modelId="{DD28CAB9-36A6-4ECA-9250-3DCF64A32204}">
      <dgm:prSet phldrT="[Text]" custT="1"/>
      <dgm:spPr/>
      <dgm:t>
        <a:bodyPr/>
        <a:lstStyle/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>
            <a:latin typeface="XCCW Joined 4a" panose="03050602040000000000" pitchFamily="66" charset="0"/>
          </a:endParaRPr>
        </a:p>
        <a:p>
          <a:endParaRPr lang="en-GB" sz="1600" b="0" dirty="0" smtClean="0">
            <a:latin typeface="XCCW Joined 4a" panose="03050602040000000000" pitchFamily="66" charset="0"/>
          </a:endParaRPr>
        </a:p>
        <a:p>
          <a:r>
            <a:rPr lang="en-GB" sz="1600" b="0" dirty="0" smtClean="0">
              <a:latin typeface="XCCW Joined 4a" panose="03050602040000000000" pitchFamily="66" charset="0"/>
            </a:rPr>
            <a:t>Lesson </a:t>
          </a:r>
          <a:r>
            <a:rPr lang="en-GB" sz="1600" b="0" dirty="0">
              <a:latin typeface="XCCW Joined 4a" panose="03050602040000000000" pitchFamily="66" charset="0"/>
            </a:rPr>
            <a:t>8</a:t>
          </a:r>
        </a:p>
        <a:p>
          <a:r>
            <a:rPr lang="en-GB" sz="1600" b="1" dirty="0">
              <a:latin typeface="XCCW Joined 4a" panose="03050602040000000000" pitchFamily="66" charset="0"/>
            </a:rPr>
            <a:t>LEADERSHIP</a:t>
          </a:r>
        </a:p>
        <a:p>
          <a:r>
            <a:rPr lang="en-GB" sz="1400" b="0" dirty="0">
              <a:latin typeface="XCCW Joined 4a" panose="03050602040000000000" pitchFamily="66" charset="0"/>
            </a:rPr>
            <a:t>Which individual was the most important</a:t>
          </a:r>
          <a:r>
            <a:rPr lang="en-GB" sz="1400" b="0" dirty="0" smtClean="0">
              <a:latin typeface="XCCW Joined 4a" panose="03050602040000000000" pitchFamily="66" charset="0"/>
            </a:rPr>
            <a:t>?</a:t>
          </a:r>
          <a:endParaRPr lang="en-GB" sz="1400" b="0" i="1" dirty="0" smtClean="0">
            <a:latin typeface="XCCW Joined 4a" panose="03050602040000000000" pitchFamily="66" charset="0"/>
          </a:endParaRPr>
        </a:p>
        <a:p>
          <a:r>
            <a:rPr lang="en-GB" sz="1400" b="0" i="1" dirty="0" smtClean="0">
              <a:latin typeface="XCCW Joined 4a" panose="03050602040000000000" pitchFamily="66" charset="0"/>
            </a:rPr>
            <a:t>philosophers</a:t>
          </a:r>
        </a:p>
        <a:p>
          <a:r>
            <a:rPr lang="en-GB" sz="1400" b="0" i="1" dirty="0" smtClean="0">
              <a:latin typeface="XCCW Joined 4a" panose="03050602040000000000" pitchFamily="66" charset="0"/>
            </a:rPr>
            <a:t>evidence</a:t>
          </a:r>
        </a:p>
        <a:p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17B063CD-41D2-4BAA-AE1D-81B8B3988A69}" type="par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9C3DE74F-7932-4772-BEE1-78B11A5D37DC}" type="sibTrans" cxnId="{62F1C7B2-C14C-4495-9974-AA584ADFAAB8}">
      <dgm:prSet/>
      <dgm:spPr/>
      <dgm:t>
        <a:bodyPr/>
        <a:lstStyle/>
        <a:p>
          <a:endParaRPr lang="en-GB" sz="2400" b="0"/>
        </a:p>
      </dgm:t>
    </dgm:pt>
    <dgm:pt modelId="{638C59F2-B2CD-42BD-A1F7-888DDDF22BFD}">
      <dgm:prSet phldrT="[Text]" custT="1"/>
      <dgm:spPr/>
      <dgm:t>
        <a:bodyPr/>
        <a:lstStyle/>
        <a:p>
          <a:endParaRPr lang="en-GB" sz="2800" b="0" dirty="0">
            <a:latin typeface="XCCW Joined 4a" panose="03050602040000000000" pitchFamily="66" charset="0"/>
          </a:endParaRPr>
        </a:p>
        <a:p>
          <a:r>
            <a:rPr lang="en-GB" sz="1600" b="0" dirty="0">
              <a:latin typeface="XCCW Joined 4a" panose="03050602040000000000" pitchFamily="66" charset="0"/>
            </a:rPr>
            <a:t>Lesson 9</a:t>
          </a:r>
        </a:p>
        <a:p>
          <a:r>
            <a:rPr lang="en-GB" sz="1600" b="1" dirty="0">
              <a:latin typeface="XCCW Joined 4a" panose="03050602040000000000" pitchFamily="66" charset="0"/>
            </a:rPr>
            <a:t>SETTLEMENT</a:t>
          </a:r>
        </a:p>
        <a:p>
          <a:r>
            <a:rPr lang="en-GB" sz="1400" b="0" dirty="0">
              <a:latin typeface="XCCW Joined 4a" panose="03050602040000000000" pitchFamily="66" charset="0"/>
            </a:rPr>
            <a:t>In what ways have the Ancient Greeks influenced </a:t>
          </a:r>
          <a:r>
            <a:rPr lang="en-GB" sz="1400" b="0" dirty="0" smtClean="0">
              <a:latin typeface="XCCW Joined 4a" panose="03050602040000000000" pitchFamily="66" charset="0"/>
            </a:rPr>
            <a:t>architecture?</a:t>
          </a:r>
          <a:endParaRPr lang="en-GB" sz="1400" b="0" dirty="0">
            <a:latin typeface="XCCW Joined 4a" panose="03050602040000000000" pitchFamily="66" charset="0"/>
          </a:endParaRPr>
        </a:p>
        <a:p>
          <a:r>
            <a:rPr lang="en-GB" sz="1400" b="0" i="1" dirty="0" err="1" smtClean="0">
              <a:latin typeface="XCCW Joined 4a" panose="03050602040000000000" pitchFamily="66" charset="0"/>
            </a:rPr>
            <a:t>parthenon</a:t>
          </a:r>
          <a:endParaRPr lang="en-GB" sz="1400" b="0" i="1" dirty="0" smtClean="0">
            <a:latin typeface="XCCW Joined 4a" panose="03050602040000000000" pitchFamily="66" charset="0"/>
          </a:endParaRPr>
        </a:p>
        <a:p>
          <a:r>
            <a:rPr lang="en-GB" sz="1400" b="0" i="1" dirty="0" smtClean="0">
              <a:latin typeface="XCCW Joined 4a" panose="03050602040000000000" pitchFamily="66" charset="0"/>
            </a:rPr>
            <a:t>columns</a:t>
          </a:r>
          <a:endParaRPr lang="en-GB" sz="1400" b="0" i="1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  <a:p>
          <a:endParaRPr lang="en-GB" sz="1400" b="0" dirty="0">
            <a:latin typeface="XCCW Joined 4a" panose="03050602040000000000" pitchFamily="66" charset="0"/>
          </a:endParaRPr>
        </a:p>
      </dgm:t>
    </dgm:pt>
    <dgm:pt modelId="{E45E5994-7DFD-429A-8940-FB22226DE5FF}" type="par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93E90B33-089B-4992-BB8C-9F0E59FE765F}" type="sibTrans" cxnId="{6E3C72FA-025A-4348-886E-1150077E9073}">
      <dgm:prSet/>
      <dgm:spPr/>
      <dgm:t>
        <a:bodyPr/>
        <a:lstStyle/>
        <a:p>
          <a:endParaRPr lang="en-GB" sz="2400" b="0"/>
        </a:p>
      </dgm:t>
    </dgm:pt>
    <dgm:pt modelId="{0F93A6BB-D0D0-46A0-95D7-9C5921CE860C}">
      <dgm:prSet custT="1"/>
      <dgm:spPr/>
      <dgm:t>
        <a:bodyPr/>
        <a:lstStyle/>
        <a:p>
          <a:endParaRPr lang="en-GB" sz="1600" dirty="0">
            <a:latin typeface="XCCW Joined 4a" panose="03050602040000000000" pitchFamily="66" charset="0"/>
          </a:endParaRPr>
        </a:p>
        <a:p>
          <a:endParaRPr lang="en-GB" sz="1200" dirty="0">
            <a:latin typeface="XCCW Joined 4a" panose="03050602040000000000" pitchFamily="66" charset="0"/>
          </a:endParaRPr>
        </a:p>
        <a:p>
          <a:endParaRPr lang="en-GB" sz="1600" dirty="0">
            <a:latin typeface="XCCW Joined 4a" panose="03050602040000000000" pitchFamily="66" charset="0"/>
          </a:endParaRPr>
        </a:p>
        <a:p>
          <a:endParaRPr lang="en-GB" sz="1600" dirty="0">
            <a:latin typeface="XCCW Joined 4a" panose="03050602040000000000" pitchFamily="66" charset="0"/>
          </a:endParaRPr>
        </a:p>
        <a:p>
          <a:endParaRPr lang="en-GB" sz="1600" dirty="0">
            <a:latin typeface="XCCW Joined 4a" panose="03050602040000000000" pitchFamily="66" charset="0"/>
          </a:endParaRPr>
        </a:p>
        <a:p>
          <a:r>
            <a:rPr lang="en-GB" sz="1600" dirty="0">
              <a:latin typeface="XCCW Joined 4a" panose="03050602040000000000" pitchFamily="66" charset="0"/>
            </a:rPr>
            <a:t>Lesson 10</a:t>
          </a:r>
        </a:p>
        <a:p>
          <a:r>
            <a:rPr lang="en-GB" sz="1600" b="1" dirty="0">
              <a:latin typeface="XCCW Joined 4a" panose="03050602040000000000" pitchFamily="66" charset="0"/>
            </a:rPr>
            <a:t>ASSESSMENT</a:t>
          </a:r>
        </a:p>
        <a:p>
          <a:r>
            <a:rPr lang="en-GB" sz="1400" dirty="0">
              <a:latin typeface="XCCW Joined 4a" panose="03050602040000000000" pitchFamily="66" charset="0"/>
            </a:rPr>
            <a:t>What were the achievements of the Ancient Greeks </a:t>
          </a:r>
          <a:r>
            <a:rPr lang="en-GB" sz="1400" dirty="0" smtClean="0">
              <a:latin typeface="XCCW Joined 4a" panose="03050602040000000000" pitchFamily="66" charset="0"/>
            </a:rPr>
            <a:t>and how did they influence life today?</a:t>
          </a:r>
          <a:endParaRPr lang="en-GB" sz="1400" dirty="0">
            <a:latin typeface="XCCW Joined 4a" panose="03050602040000000000" pitchFamily="66" charset="0"/>
          </a:endParaRPr>
        </a:p>
        <a:p>
          <a:endParaRPr lang="en-GB" sz="7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1400" dirty="0">
            <a:latin typeface="XCCW Joined 4a" panose="03050602040000000000" pitchFamily="66" charset="0"/>
          </a:endParaRPr>
        </a:p>
        <a:p>
          <a:endParaRPr lang="en-GB" sz="500" dirty="0">
            <a:latin typeface="XCCW Joined 4a" panose="03050602040000000000" pitchFamily="66" charset="0"/>
          </a:endParaRPr>
        </a:p>
      </dgm:t>
    </dgm:pt>
    <dgm:pt modelId="{EB99078E-E07E-4DC1-A34F-74AF3A1755FA}" type="parTrans" cxnId="{B3741E79-74C6-418B-A106-440CCA64C478}">
      <dgm:prSet/>
      <dgm:spPr/>
      <dgm:t>
        <a:bodyPr/>
        <a:lstStyle/>
        <a:p>
          <a:endParaRPr lang="en-GB"/>
        </a:p>
      </dgm:t>
    </dgm:pt>
    <dgm:pt modelId="{23B96F5B-DE7E-4E96-88B3-3E0622D73FC2}" type="sibTrans" cxnId="{B3741E79-74C6-418B-A106-440CCA64C478}">
      <dgm:prSet/>
      <dgm:spPr/>
      <dgm:t>
        <a:bodyPr/>
        <a:lstStyle/>
        <a:p>
          <a:endParaRPr lang="en-GB"/>
        </a:p>
      </dgm:t>
    </dgm:pt>
    <dgm:pt modelId="{851EFC53-36B5-4231-B48F-4B4A7F73942D}" type="pres">
      <dgm:prSet presAssocID="{E5BEDC7C-553A-4561-B17E-7100D38F4D0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701780F6-F0CD-4841-8D4B-2DC25E9B30DB}" type="pres">
      <dgm:prSet presAssocID="{E5BEDC7C-553A-4561-B17E-7100D38F4D08}" presName="fgShape" presStyleLbl="fgShp" presStyleIdx="0" presStyleCnt="1" custScaleX="108696" custScaleY="130329" custLinFactNeighborX="677" custLinFactNeighborY="40721"/>
      <dgm:spPr>
        <a:prstGeom prst="stripedRightArrow">
          <a:avLst/>
        </a:prstGeom>
      </dgm:spPr>
    </dgm:pt>
    <dgm:pt modelId="{E276E20A-B4CB-40B9-8241-10EA262ADB9F}" type="pres">
      <dgm:prSet presAssocID="{E5BEDC7C-553A-4561-B17E-7100D38F4D08}" presName="linComp" presStyleCnt="0"/>
      <dgm:spPr/>
    </dgm:pt>
    <dgm:pt modelId="{0693AB93-FCF5-4C3E-847B-2D6BECD9FCDE}" type="pres">
      <dgm:prSet presAssocID="{DC4C3BF1-755A-4D3D-B3A0-62AEF2D778D1}" presName="compNode" presStyleCnt="0"/>
      <dgm:spPr/>
    </dgm:pt>
    <dgm:pt modelId="{F2D30587-99A0-4E65-863A-610981EE6E5B}" type="pres">
      <dgm:prSet presAssocID="{DC4C3BF1-755A-4D3D-B3A0-62AEF2D778D1}" presName="bkgdShape" presStyleLbl="node1" presStyleIdx="0" presStyleCnt="5" custLinFactNeighborX="2151" custLinFactNeighborY="0"/>
      <dgm:spPr/>
      <dgm:t>
        <a:bodyPr/>
        <a:lstStyle/>
        <a:p>
          <a:endParaRPr lang="en-US"/>
        </a:p>
      </dgm:t>
    </dgm:pt>
    <dgm:pt modelId="{0F2B018F-D615-4C0D-801D-E72E45261784}" type="pres">
      <dgm:prSet presAssocID="{DC4C3BF1-755A-4D3D-B3A0-62AEF2D778D1}" presName="nodeTx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929A6F-A45F-4A79-9772-AD97BDB51179}" type="pres">
      <dgm:prSet presAssocID="{DC4C3BF1-755A-4D3D-B3A0-62AEF2D778D1}" presName="invisiNode" presStyleLbl="node1" presStyleIdx="0" presStyleCnt="5"/>
      <dgm:spPr/>
    </dgm:pt>
    <dgm:pt modelId="{A0296E4B-939C-4E80-9830-79834DAC2358}" type="pres">
      <dgm:prSet presAssocID="{DC4C3BF1-755A-4D3D-B3A0-62AEF2D778D1}" presName="imagNode" presStyleLbl="fgImgPlace1" presStyleIdx="0" presStyleCnt="5" custScaleX="103163" custScaleY="97956" custLinFactNeighborY="-15099"/>
      <dgm:spPr>
        <a:blipFill rotWithShape="1">
          <a:blip xmlns:r="http://schemas.openxmlformats.org/officeDocument/2006/relationships" r:embed="rId1"/>
          <a:srcRect/>
          <a:stretch>
            <a:fillRect l="-3000" r="-3000"/>
          </a:stretch>
        </a:blipFill>
      </dgm:spPr>
    </dgm:pt>
    <dgm:pt modelId="{B671040F-B1D4-40D1-BFF9-60B4B4C56D7E}" type="pres">
      <dgm:prSet presAssocID="{E1EC06F8-3396-4B72-9185-371008F17801}" presName="sibTrans" presStyleLbl="sibTrans2D1" presStyleIdx="0" presStyleCnt="0"/>
      <dgm:spPr/>
      <dgm:t>
        <a:bodyPr/>
        <a:lstStyle/>
        <a:p>
          <a:endParaRPr lang="en-US"/>
        </a:p>
      </dgm:t>
    </dgm:pt>
    <dgm:pt modelId="{B60CA10F-6265-4919-B60F-619E2DE152F7}" type="pres">
      <dgm:prSet presAssocID="{E9DF8AF1-582B-40F9-B8D9-149BC7DFED45}" presName="compNode" presStyleCnt="0"/>
      <dgm:spPr/>
    </dgm:pt>
    <dgm:pt modelId="{B2AE33F9-F8CB-4970-8626-04B14991A547}" type="pres">
      <dgm:prSet presAssocID="{E9DF8AF1-582B-40F9-B8D9-149BC7DFED45}" presName="bkgdShape" presStyleLbl="node1" presStyleIdx="1" presStyleCnt="5"/>
      <dgm:spPr/>
      <dgm:t>
        <a:bodyPr/>
        <a:lstStyle/>
        <a:p>
          <a:endParaRPr lang="en-US"/>
        </a:p>
      </dgm:t>
    </dgm:pt>
    <dgm:pt modelId="{F3F71AED-2C1F-4AEA-B3B5-8F9515365556}" type="pres">
      <dgm:prSet presAssocID="{E9DF8AF1-582B-40F9-B8D9-149BC7DFED45}" presName="nodeTx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19F202-EDBC-4641-949D-C9D0BA20C90D}" type="pres">
      <dgm:prSet presAssocID="{E9DF8AF1-582B-40F9-B8D9-149BC7DFED45}" presName="invisiNode" presStyleLbl="node1" presStyleIdx="1" presStyleCnt="5"/>
      <dgm:spPr/>
    </dgm:pt>
    <dgm:pt modelId="{80354586-CA8D-4C2A-98F7-57941F30ABF5}" type="pres">
      <dgm:prSet presAssocID="{E9DF8AF1-582B-40F9-B8D9-149BC7DFED45}" presName="imagNode" presStyleLbl="fgImgPlace1" presStyleIdx="1" presStyleCnt="5" custScaleX="99750" custScaleY="94698" custLinFactNeighborX="1572" custLinFactNeighborY="-15110"/>
      <dgm:spPr>
        <a:blipFill rotWithShape="1">
          <a:blip xmlns:r="http://schemas.openxmlformats.org/officeDocument/2006/relationships" r:embed="rId2"/>
          <a:srcRect/>
          <a:stretch>
            <a:fillRect l="-26000" r="-26000"/>
          </a:stretch>
        </a:blipFill>
      </dgm:spPr>
    </dgm:pt>
    <dgm:pt modelId="{E57112C0-4AB5-48F4-B75F-FAF68929D7A1}" type="pres">
      <dgm:prSet presAssocID="{CA7FFC43-7A5E-4D86-B4E0-E8A7B484AA70}" presName="sibTrans" presStyleLbl="sibTrans2D1" presStyleIdx="0" presStyleCnt="0"/>
      <dgm:spPr/>
      <dgm:t>
        <a:bodyPr/>
        <a:lstStyle/>
        <a:p>
          <a:endParaRPr lang="en-US"/>
        </a:p>
      </dgm:t>
    </dgm:pt>
    <dgm:pt modelId="{9E9E6D2E-C589-4634-8263-FF4D6A8076C1}" type="pres">
      <dgm:prSet presAssocID="{DD28CAB9-36A6-4ECA-9250-3DCF64A32204}" presName="compNode" presStyleCnt="0"/>
      <dgm:spPr/>
    </dgm:pt>
    <dgm:pt modelId="{BC7A1F36-3218-4998-A1A0-5946B13C7BD7}" type="pres">
      <dgm:prSet presAssocID="{DD28CAB9-36A6-4ECA-9250-3DCF64A32204}" presName="bkgdShape" presStyleLbl="node1" presStyleIdx="2" presStyleCnt="5" custLinFactNeighborX="-456"/>
      <dgm:spPr/>
      <dgm:t>
        <a:bodyPr/>
        <a:lstStyle/>
        <a:p>
          <a:endParaRPr lang="en-US"/>
        </a:p>
      </dgm:t>
    </dgm:pt>
    <dgm:pt modelId="{5FA0BB95-2334-4693-B0FF-FBFC53798596}" type="pres">
      <dgm:prSet presAssocID="{DD28CAB9-36A6-4ECA-9250-3DCF64A32204}" presName="nodeTx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6899F62-A298-42F5-8D2D-1D3386171CCB}" type="pres">
      <dgm:prSet presAssocID="{DD28CAB9-36A6-4ECA-9250-3DCF64A32204}" presName="invisiNode" presStyleLbl="node1" presStyleIdx="2" presStyleCnt="5"/>
      <dgm:spPr/>
    </dgm:pt>
    <dgm:pt modelId="{C6D7D6F5-0C66-4964-A3CD-2162C8E1D1D6}" type="pres">
      <dgm:prSet presAssocID="{DD28CAB9-36A6-4ECA-9250-3DCF64A32204}" presName="imagNode" presStyleLbl="fgImgPlace1" presStyleIdx="2" presStyleCnt="5" custScaleX="99483" custScaleY="97931" custLinFactNeighborX="0" custLinFactNeighborY="-14630"/>
      <dgm:spPr>
        <a:blipFill rotWithShape="1">
          <a:blip xmlns:r="http://schemas.openxmlformats.org/officeDocument/2006/relationships" r:embed="rId3"/>
          <a:srcRect/>
          <a:stretch>
            <a:fillRect t="-43000" b="-43000"/>
          </a:stretch>
        </a:blipFill>
      </dgm:spPr>
    </dgm:pt>
    <dgm:pt modelId="{37DCD2B4-E887-433F-869B-8F30836D08A9}" type="pres">
      <dgm:prSet presAssocID="{9C3DE74F-7932-4772-BEE1-78B11A5D37DC}" presName="sibTrans" presStyleLbl="sibTrans2D1" presStyleIdx="0" presStyleCnt="0"/>
      <dgm:spPr/>
      <dgm:t>
        <a:bodyPr/>
        <a:lstStyle/>
        <a:p>
          <a:endParaRPr lang="en-US"/>
        </a:p>
      </dgm:t>
    </dgm:pt>
    <dgm:pt modelId="{A2085EAA-3985-4E63-857E-0757EA3EE71B}" type="pres">
      <dgm:prSet presAssocID="{638C59F2-B2CD-42BD-A1F7-888DDDF22BFD}" presName="compNode" presStyleCnt="0"/>
      <dgm:spPr/>
    </dgm:pt>
    <dgm:pt modelId="{9A49E425-7DCB-45FD-9E05-FB34CFDBBE3E}" type="pres">
      <dgm:prSet presAssocID="{638C59F2-B2CD-42BD-A1F7-888DDDF22BFD}" presName="bkgdShape" presStyleLbl="node1" presStyleIdx="3" presStyleCnt="5"/>
      <dgm:spPr/>
      <dgm:t>
        <a:bodyPr/>
        <a:lstStyle/>
        <a:p>
          <a:endParaRPr lang="en-US"/>
        </a:p>
      </dgm:t>
    </dgm:pt>
    <dgm:pt modelId="{5A3D7BC3-7663-455C-B012-480DC4AB2C44}" type="pres">
      <dgm:prSet presAssocID="{638C59F2-B2CD-42BD-A1F7-888DDDF22BFD}" presName="nodeTx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68BDB85-E2FA-4C95-BBD1-87FFC2C62F64}" type="pres">
      <dgm:prSet presAssocID="{638C59F2-B2CD-42BD-A1F7-888DDDF22BFD}" presName="invisiNode" presStyleLbl="node1" presStyleIdx="3" presStyleCnt="5"/>
      <dgm:spPr/>
    </dgm:pt>
    <dgm:pt modelId="{E84DC1F5-2AC2-4AFA-878D-296045707E9C}" type="pres">
      <dgm:prSet presAssocID="{638C59F2-B2CD-42BD-A1F7-888DDDF22BFD}" presName="imagNode" presStyleLbl="fgImgPlace1" presStyleIdx="3" presStyleCnt="5" custScaleX="95271" custScaleY="97956" custLinFactNeighborY="-18442"/>
      <dgm:spPr>
        <a:blipFill rotWithShape="1">
          <a:blip xmlns:r="http://schemas.openxmlformats.org/officeDocument/2006/relationships" r:embed="rId4"/>
          <a:srcRect/>
          <a:stretch>
            <a:fillRect l="-22000" r="-22000"/>
          </a:stretch>
        </a:blipFill>
      </dgm:spPr>
    </dgm:pt>
    <dgm:pt modelId="{19217B6D-97D9-4257-9AE9-02A564A4553F}" type="pres">
      <dgm:prSet presAssocID="{93E90B33-089B-4992-BB8C-9F0E59FE765F}" presName="sibTrans" presStyleLbl="sibTrans2D1" presStyleIdx="0" presStyleCnt="0"/>
      <dgm:spPr/>
      <dgm:t>
        <a:bodyPr/>
        <a:lstStyle/>
        <a:p>
          <a:endParaRPr lang="en-US"/>
        </a:p>
      </dgm:t>
    </dgm:pt>
    <dgm:pt modelId="{65AD8398-EA96-4CC9-93CE-C6F9500250B1}" type="pres">
      <dgm:prSet presAssocID="{0F93A6BB-D0D0-46A0-95D7-9C5921CE860C}" presName="compNode" presStyleCnt="0"/>
      <dgm:spPr/>
    </dgm:pt>
    <dgm:pt modelId="{EB013DA0-0F0D-4C92-8800-C4C49EB00C6E}" type="pres">
      <dgm:prSet presAssocID="{0F93A6BB-D0D0-46A0-95D7-9C5921CE860C}" presName="bkgdShape" presStyleLbl="node1" presStyleIdx="4" presStyleCnt="5" custLinFactNeighborX="993"/>
      <dgm:spPr/>
      <dgm:t>
        <a:bodyPr/>
        <a:lstStyle/>
        <a:p>
          <a:endParaRPr lang="en-US"/>
        </a:p>
      </dgm:t>
    </dgm:pt>
    <dgm:pt modelId="{4B8BC405-8A0A-4B9F-AE01-06B8861DB987}" type="pres">
      <dgm:prSet presAssocID="{0F93A6BB-D0D0-46A0-95D7-9C5921CE860C}" presName="nodeTx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18309F-9A6F-4F33-9A69-B1D124B9500E}" type="pres">
      <dgm:prSet presAssocID="{0F93A6BB-D0D0-46A0-95D7-9C5921CE860C}" presName="invisiNode" presStyleLbl="node1" presStyleIdx="4" presStyleCnt="5"/>
      <dgm:spPr/>
    </dgm:pt>
    <dgm:pt modelId="{14B85A46-D80B-4B6C-BA80-7C62BA7213C6}" type="pres">
      <dgm:prSet presAssocID="{0F93A6BB-D0D0-46A0-95D7-9C5921CE860C}" presName="imagNode" presStyleLbl="fgImgPlace1" presStyleIdx="4" presStyleCnt="5" custScaleX="95558" custScaleY="97354" custLinFactNeighborX="84" custLinFactNeighborY="-20368"/>
      <dgm:spPr>
        <a:blipFill rotWithShape="1">
          <a:blip xmlns:r="http://schemas.openxmlformats.org/officeDocument/2006/relationships" r:embed="rId5"/>
          <a:srcRect/>
          <a:stretch>
            <a:fillRect l="-26000" r="-26000"/>
          </a:stretch>
        </a:blipFill>
      </dgm:spPr>
    </dgm:pt>
  </dgm:ptLst>
  <dgm:cxnLst>
    <dgm:cxn modelId="{B3741E79-74C6-418B-A106-440CCA64C478}" srcId="{E5BEDC7C-553A-4561-B17E-7100D38F4D08}" destId="{0F93A6BB-D0D0-46A0-95D7-9C5921CE860C}" srcOrd="4" destOrd="0" parTransId="{EB99078E-E07E-4DC1-A34F-74AF3A1755FA}" sibTransId="{23B96F5B-DE7E-4E96-88B3-3E0622D73FC2}"/>
    <dgm:cxn modelId="{62C14783-70AE-4CD1-8207-FE86589ACD83}" type="presOf" srcId="{E9DF8AF1-582B-40F9-B8D9-149BC7DFED45}" destId="{B2AE33F9-F8CB-4970-8626-04B14991A547}" srcOrd="0" destOrd="0" presId="urn:microsoft.com/office/officeart/2005/8/layout/hList7"/>
    <dgm:cxn modelId="{9206FD17-0CCE-4AF8-825F-33CF775AD5A9}" type="presOf" srcId="{0F93A6BB-D0D0-46A0-95D7-9C5921CE860C}" destId="{EB013DA0-0F0D-4C92-8800-C4C49EB00C6E}" srcOrd="0" destOrd="0" presId="urn:microsoft.com/office/officeart/2005/8/layout/hList7"/>
    <dgm:cxn modelId="{58C9A19B-063E-40C2-8FB8-5FCCFB2F5618}" type="presOf" srcId="{DC4C3BF1-755A-4D3D-B3A0-62AEF2D778D1}" destId="{0F2B018F-D615-4C0D-801D-E72E45261784}" srcOrd="1" destOrd="0" presId="urn:microsoft.com/office/officeart/2005/8/layout/hList7"/>
    <dgm:cxn modelId="{84586FA3-4BD2-4EE9-84E4-02E44029A19F}" type="presOf" srcId="{93E90B33-089B-4992-BB8C-9F0E59FE765F}" destId="{19217B6D-97D9-4257-9AE9-02A564A4553F}" srcOrd="0" destOrd="0" presId="urn:microsoft.com/office/officeart/2005/8/layout/hList7"/>
    <dgm:cxn modelId="{55BC520D-91F6-4505-89F2-8B94AE886D17}" type="presOf" srcId="{DC4C3BF1-755A-4D3D-B3A0-62AEF2D778D1}" destId="{F2D30587-99A0-4E65-863A-610981EE6E5B}" srcOrd="0" destOrd="0" presId="urn:microsoft.com/office/officeart/2005/8/layout/hList7"/>
    <dgm:cxn modelId="{62F1C7B2-C14C-4495-9974-AA584ADFAAB8}" srcId="{E5BEDC7C-553A-4561-B17E-7100D38F4D08}" destId="{DD28CAB9-36A6-4ECA-9250-3DCF64A32204}" srcOrd="2" destOrd="0" parTransId="{17B063CD-41D2-4BAA-AE1D-81B8B3988A69}" sibTransId="{9C3DE74F-7932-4772-BEE1-78B11A5D37DC}"/>
    <dgm:cxn modelId="{52815E02-38DD-40A6-B32D-486204F245D0}" srcId="{E5BEDC7C-553A-4561-B17E-7100D38F4D08}" destId="{E9DF8AF1-582B-40F9-B8D9-149BC7DFED45}" srcOrd="1" destOrd="0" parTransId="{A2754E69-DE60-4965-8D6E-07F727049EAB}" sibTransId="{CA7FFC43-7A5E-4D86-B4E0-E8A7B484AA70}"/>
    <dgm:cxn modelId="{BDB33ECF-00A2-4E1E-B117-B571C1ED892D}" type="presOf" srcId="{CA7FFC43-7A5E-4D86-B4E0-E8A7B484AA70}" destId="{E57112C0-4AB5-48F4-B75F-FAF68929D7A1}" srcOrd="0" destOrd="0" presId="urn:microsoft.com/office/officeart/2005/8/layout/hList7"/>
    <dgm:cxn modelId="{328B32F3-1448-450B-AF11-290932C68C48}" type="presOf" srcId="{638C59F2-B2CD-42BD-A1F7-888DDDF22BFD}" destId="{9A49E425-7DCB-45FD-9E05-FB34CFDBBE3E}" srcOrd="0" destOrd="0" presId="urn:microsoft.com/office/officeart/2005/8/layout/hList7"/>
    <dgm:cxn modelId="{08E7F10F-513F-4433-A859-D7891D4FF060}" type="presOf" srcId="{638C59F2-B2CD-42BD-A1F7-888DDDF22BFD}" destId="{5A3D7BC3-7663-455C-B012-480DC4AB2C44}" srcOrd="1" destOrd="0" presId="urn:microsoft.com/office/officeart/2005/8/layout/hList7"/>
    <dgm:cxn modelId="{FB4E14DA-0F18-4DAC-99DE-BF62A3733683}" type="presOf" srcId="{DD28CAB9-36A6-4ECA-9250-3DCF64A32204}" destId="{BC7A1F36-3218-4998-A1A0-5946B13C7BD7}" srcOrd="0" destOrd="0" presId="urn:microsoft.com/office/officeart/2005/8/layout/hList7"/>
    <dgm:cxn modelId="{DA1C5B9F-8EF1-4DD0-8B0F-35D98D89F699}" type="presOf" srcId="{9C3DE74F-7932-4772-BEE1-78B11A5D37DC}" destId="{37DCD2B4-E887-433F-869B-8F30836D08A9}" srcOrd="0" destOrd="0" presId="urn:microsoft.com/office/officeart/2005/8/layout/hList7"/>
    <dgm:cxn modelId="{A5F000C7-283B-4531-8700-9397E7261F52}" type="presOf" srcId="{DD28CAB9-36A6-4ECA-9250-3DCF64A32204}" destId="{5FA0BB95-2334-4693-B0FF-FBFC53798596}" srcOrd="1" destOrd="0" presId="urn:microsoft.com/office/officeart/2005/8/layout/hList7"/>
    <dgm:cxn modelId="{5DF7C4BD-B331-458D-9FBB-3BD7D769159F}" srcId="{E5BEDC7C-553A-4561-B17E-7100D38F4D08}" destId="{DC4C3BF1-755A-4D3D-B3A0-62AEF2D778D1}" srcOrd="0" destOrd="0" parTransId="{66A3CB38-A546-40D4-986C-479E32E4B760}" sibTransId="{E1EC06F8-3396-4B72-9185-371008F17801}"/>
    <dgm:cxn modelId="{3E116368-1701-4CEC-9B22-4F81A0D72882}" type="presOf" srcId="{0F93A6BB-D0D0-46A0-95D7-9C5921CE860C}" destId="{4B8BC405-8A0A-4B9F-AE01-06B8861DB987}" srcOrd="1" destOrd="0" presId="urn:microsoft.com/office/officeart/2005/8/layout/hList7"/>
    <dgm:cxn modelId="{7A96C995-B1AB-498B-9CC2-0A202DCCDAD3}" type="presOf" srcId="{E5BEDC7C-553A-4561-B17E-7100D38F4D08}" destId="{851EFC53-36B5-4231-B48F-4B4A7F73942D}" srcOrd="0" destOrd="0" presId="urn:microsoft.com/office/officeart/2005/8/layout/hList7"/>
    <dgm:cxn modelId="{62F232EB-4A3A-4B60-A48D-0FA3563BDDA5}" type="presOf" srcId="{E9DF8AF1-582B-40F9-B8D9-149BC7DFED45}" destId="{F3F71AED-2C1F-4AEA-B3B5-8F9515365556}" srcOrd="1" destOrd="0" presId="urn:microsoft.com/office/officeart/2005/8/layout/hList7"/>
    <dgm:cxn modelId="{6E3C72FA-025A-4348-886E-1150077E9073}" srcId="{E5BEDC7C-553A-4561-B17E-7100D38F4D08}" destId="{638C59F2-B2CD-42BD-A1F7-888DDDF22BFD}" srcOrd="3" destOrd="0" parTransId="{E45E5994-7DFD-429A-8940-FB22226DE5FF}" sibTransId="{93E90B33-089B-4992-BB8C-9F0E59FE765F}"/>
    <dgm:cxn modelId="{25D57ACC-8A59-441F-A715-4CB711542EFE}" type="presOf" srcId="{E1EC06F8-3396-4B72-9185-371008F17801}" destId="{B671040F-B1D4-40D1-BFF9-60B4B4C56D7E}" srcOrd="0" destOrd="0" presId="urn:microsoft.com/office/officeart/2005/8/layout/hList7"/>
    <dgm:cxn modelId="{8812D564-54AE-4D8E-B453-9820482BFA7A}" type="presParOf" srcId="{851EFC53-36B5-4231-B48F-4B4A7F73942D}" destId="{701780F6-F0CD-4841-8D4B-2DC25E9B30DB}" srcOrd="0" destOrd="0" presId="urn:microsoft.com/office/officeart/2005/8/layout/hList7"/>
    <dgm:cxn modelId="{64BC4FF7-A6A5-451B-89C4-14980D9E946C}" type="presParOf" srcId="{851EFC53-36B5-4231-B48F-4B4A7F73942D}" destId="{E276E20A-B4CB-40B9-8241-10EA262ADB9F}" srcOrd="1" destOrd="0" presId="urn:microsoft.com/office/officeart/2005/8/layout/hList7"/>
    <dgm:cxn modelId="{382D5380-8651-4D12-87C5-D485C8225714}" type="presParOf" srcId="{E276E20A-B4CB-40B9-8241-10EA262ADB9F}" destId="{0693AB93-FCF5-4C3E-847B-2D6BECD9FCDE}" srcOrd="0" destOrd="0" presId="urn:microsoft.com/office/officeart/2005/8/layout/hList7"/>
    <dgm:cxn modelId="{FA098A6A-8D66-45F5-B2E7-9FBC78508B7B}" type="presParOf" srcId="{0693AB93-FCF5-4C3E-847B-2D6BECD9FCDE}" destId="{F2D30587-99A0-4E65-863A-610981EE6E5B}" srcOrd="0" destOrd="0" presId="urn:microsoft.com/office/officeart/2005/8/layout/hList7"/>
    <dgm:cxn modelId="{BFAE1384-E574-43D9-8CC3-D4394EDDCBAA}" type="presParOf" srcId="{0693AB93-FCF5-4C3E-847B-2D6BECD9FCDE}" destId="{0F2B018F-D615-4C0D-801D-E72E45261784}" srcOrd="1" destOrd="0" presId="urn:microsoft.com/office/officeart/2005/8/layout/hList7"/>
    <dgm:cxn modelId="{38AF779D-795A-4E7A-AFE8-73784D90417C}" type="presParOf" srcId="{0693AB93-FCF5-4C3E-847B-2D6BECD9FCDE}" destId="{CC929A6F-A45F-4A79-9772-AD97BDB51179}" srcOrd="2" destOrd="0" presId="urn:microsoft.com/office/officeart/2005/8/layout/hList7"/>
    <dgm:cxn modelId="{022BEFB9-CED1-489E-BB04-5A725CD85ACA}" type="presParOf" srcId="{0693AB93-FCF5-4C3E-847B-2D6BECD9FCDE}" destId="{A0296E4B-939C-4E80-9830-79834DAC2358}" srcOrd="3" destOrd="0" presId="urn:microsoft.com/office/officeart/2005/8/layout/hList7"/>
    <dgm:cxn modelId="{DC05E8C0-3BCC-4B24-A96D-69FE4DDB7191}" type="presParOf" srcId="{E276E20A-B4CB-40B9-8241-10EA262ADB9F}" destId="{B671040F-B1D4-40D1-BFF9-60B4B4C56D7E}" srcOrd="1" destOrd="0" presId="urn:microsoft.com/office/officeart/2005/8/layout/hList7"/>
    <dgm:cxn modelId="{72B5226B-966B-41DA-82BE-6CE05542CC7F}" type="presParOf" srcId="{E276E20A-B4CB-40B9-8241-10EA262ADB9F}" destId="{B60CA10F-6265-4919-B60F-619E2DE152F7}" srcOrd="2" destOrd="0" presId="urn:microsoft.com/office/officeart/2005/8/layout/hList7"/>
    <dgm:cxn modelId="{1FD8C5D2-9230-439B-B9F4-991DF859BBE9}" type="presParOf" srcId="{B60CA10F-6265-4919-B60F-619E2DE152F7}" destId="{B2AE33F9-F8CB-4970-8626-04B14991A547}" srcOrd="0" destOrd="0" presId="urn:microsoft.com/office/officeart/2005/8/layout/hList7"/>
    <dgm:cxn modelId="{7BEEF041-7D3F-4904-ADBF-DA9E206904A6}" type="presParOf" srcId="{B60CA10F-6265-4919-B60F-619E2DE152F7}" destId="{F3F71AED-2C1F-4AEA-B3B5-8F9515365556}" srcOrd="1" destOrd="0" presId="urn:microsoft.com/office/officeart/2005/8/layout/hList7"/>
    <dgm:cxn modelId="{0CD19832-573C-4074-A941-6FB466CAC605}" type="presParOf" srcId="{B60CA10F-6265-4919-B60F-619E2DE152F7}" destId="{0819F202-EDBC-4641-949D-C9D0BA20C90D}" srcOrd="2" destOrd="0" presId="urn:microsoft.com/office/officeart/2005/8/layout/hList7"/>
    <dgm:cxn modelId="{AFB45941-AE33-469A-A4EB-3FF3BE744BB6}" type="presParOf" srcId="{B60CA10F-6265-4919-B60F-619E2DE152F7}" destId="{80354586-CA8D-4C2A-98F7-57941F30ABF5}" srcOrd="3" destOrd="0" presId="urn:microsoft.com/office/officeart/2005/8/layout/hList7"/>
    <dgm:cxn modelId="{ACA0A6E6-7884-4733-8171-AE07193ADC07}" type="presParOf" srcId="{E276E20A-B4CB-40B9-8241-10EA262ADB9F}" destId="{E57112C0-4AB5-48F4-B75F-FAF68929D7A1}" srcOrd="3" destOrd="0" presId="urn:microsoft.com/office/officeart/2005/8/layout/hList7"/>
    <dgm:cxn modelId="{AB68ECBC-DA47-4FCE-845C-4D3F161BA4FD}" type="presParOf" srcId="{E276E20A-B4CB-40B9-8241-10EA262ADB9F}" destId="{9E9E6D2E-C589-4634-8263-FF4D6A8076C1}" srcOrd="4" destOrd="0" presId="urn:microsoft.com/office/officeart/2005/8/layout/hList7"/>
    <dgm:cxn modelId="{CD2F2B12-6E20-4C74-9335-223906FEBA8D}" type="presParOf" srcId="{9E9E6D2E-C589-4634-8263-FF4D6A8076C1}" destId="{BC7A1F36-3218-4998-A1A0-5946B13C7BD7}" srcOrd="0" destOrd="0" presId="urn:microsoft.com/office/officeart/2005/8/layout/hList7"/>
    <dgm:cxn modelId="{D7658A06-77AB-4678-984B-B513F0F6D2AE}" type="presParOf" srcId="{9E9E6D2E-C589-4634-8263-FF4D6A8076C1}" destId="{5FA0BB95-2334-4693-B0FF-FBFC53798596}" srcOrd="1" destOrd="0" presId="urn:microsoft.com/office/officeart/2005/8/layout/hList7"/>
    <dgm:cxn modelId="{A033F1C1-E92A-46F2-AF7A-66C13A9CF57F}" type="presParOf" srcId="{9E9E6D2E-C589-4634-8263-FF4D6A8076C1}" destId="{E6899F62-A298-42F5-8D2D-1D3386171CCB}" srcOrd="2" destOrd="0" presId="urn:microsoft.com/office/officeart/2005/8/layout/hList7"/>
    <dgm:cxn modelId="{B3B773CF-281D-4400-AC40-EED52A1284BA}" type="presParOf" srcId="{9E9E6D2E-C589-4634-8263-FF4D6A8076C1}" destId="{C6D7D6F5-0C66-4964-A3CD-2162C8E1D1D6}" srcOrd="3" destOrd="0" presId="urn:microsoft.com/office/officeart/2005/8/layout/hList7"/>
    <dgm:cxn modelId="{7D5B2DBE-10C4-4D06-B146-7EE76BF42753}" type="presParOf" srcId="{E276E20A-B4CB-40B9-8241-10EA262ADB9F}" destId="{37DCD2B4-E887-433F-869B-8F30836D08A9}" srcOrd="5" destOrd="0" presId="urn:microsoft.com/office/officeart/2005/8/layout/hList7"/>
    <dgm:cxn modelId="{99596E25-A428-41B8-A7BC-61EA4F93C3FB}" type="presParOf" srcId="{E276E20A-B4CB-40B9-8241-10EA262ADB9F}" destId="{A2085EAA-3985-4E63-857E-0757EA3EE71B}" srcOrd="6" destOrd="0" presId="urn:microsoft.com/office/officeart/2005/8/layout/hList7"/>
    <dgm:cxn modelId="{C6247E0B-CD8B-44DA-9B76-2F2FC66B71D5}" type="presParOf" srcId="{A2085EAA-3985-4E63-857E-0757EA3EE71B}" destId="{9A49E425-7DCB-45FD-9E05-FB34CFDBBE3E}" srcOrd="0" destOrd="0" presId="urn:microsoft.com/office/officeart/2005/8/layout/hList7"/>
    <dgm:cxn modelId="{47F3981A-2AEB-4C3C-B94E-C9E6EC793BF4}" type="presParOf" srcId="{A2085EAA-3985-4E63-857E-0757EA3EE71B}" destId="{5A3D7BC3-7663-455C-B012-480DC4AB2C44}" srcOrd="1" destOrd="0" presId="urn:microsoft.com/office/officeart/2005/8/layout/hList7"/>
    <dgm:cxn modelId="{B7B1DEF6-0FAC-44E5-9CC1-FBF8ABE58049}" type="presParOf" srcId="{A2085EAA-3985-4E63-857E-0757EA3EE71B}" destId="{268BDB85-E2FA-4C95-BBD1-87FFC2C62F64}" srcOrd="2" destOrd="0" presId="urn:microsoft.com/office/officeart/2005/8/layout/hList7"/>
    <dgm:cxn modelId="{C547EDB0-23A9-455D-94FE-CA32158929A5}" type="presParOf" srcId="{A2085EAA-3985-4E63-857E-0757EA3EE71B}" destId="{E84DC1F5-2AC2-4AFA-878D-296045707E9C}" srcOrd="3" destOrd="0" presId="urn:microsoft.com/office/officeart/2005/8/layout/hList7"/>
    <dgm:cxn modelId="{0218F84E-5BE0-4706-ABDC-F438D71C0F4A}" type="presParOf" srcId="{E276E20A-B4CB-40B9-8241-10EA262ADB9F}" destId="{19217B6D-97D9-4257-9AE9-02A564A4553F}" srcOrd="7" destOrd="0" presId="urn:microsoft.com/office/officeart/2005/8/layout/hList7"/>
    <dgm:cxn modelId="{038E6283-CC48-4763-8107-D49FFBEE81BF}" type="presParOf" srcId="{E276E20A-B4CB-40B9-8241-10EA262ADB9F}" destId="{65AD8398-EA96-4CC9-93CE-C6F9500250B1}" srcOrd="8" destOrd="0" presId="urn:microsoft.com/office/officeart/2005/8/layout/hList7"/>
    <dgm:cxn modelId="{002A8A55-F68D-4357-B0AC-AF1F6BF21CEC}" type="presParOf" srcId="{65AD8398-EA96-4CC9-93CE-C6F9500250B1}" destId="{EB013DA0-0F0D-4C92-8800-C4C49EB00C6E}" srcOrd="0" destOrd="0" presId="urn:microsoft.com/office/officeart/2005/8/layout/hList7"/>
    <dgm:cxn modelId="{D761CF19-0D38-41A8-8472-CD4F4A221300}" type="presParOf" srcId="{65AD8398-EA96-4CC9-93CE-C6F9500250B1}" destId="{4B8BC405-8A0A-4B9F-AE01-06B8861DB987}" srcOrd="1" destOrd="0" presId="urn:microsoft.com/office/officeart/2005/8/layout/hList7"/>
    <dgm:cxn modelId="{7F9F6303-DA5F-44C5-99F5-23FACF3DD77C}" type="presParOf" srcId="{65AD8398-EA96-4CC9-93CE-C6F9500250B1}" destId="{2018309F-9A6F-4F33-9A69-B1D124B9500E}" srcOrd="2" destOrd="0" presId="urn:microsoft.com/office/officeart/2005/8/layout/hList7"/>
    <dgm:cxn modelId="{5EAA27F8-CBB9-4919-887A-8C870B84435E}" type="presParOf" srcId="{65AD8398-EA96-4CC9-93CE-C6F9500250B1}" destId="{14B85A46-D80B-4B6C-BA80-7C62BA7213C6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1446BE-CA6F-4607-921C-F78C4C573DEB}">
      <dsp:nvSpPr>
        <dsp:cNvPr id="0" name=""/>
        <dsp:cNvSpPr/>
      </dsp:nvSpPr>
      <dsp:spPr>
        <a:xfrm>
          <a:off x="50804" y="0"/>
          <a:ext cx="2321784" cy="5329670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 smtClean="0">
            <a:solidFill>
              <a:schemeClr val="tx1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Lesson </a:t>
          </a: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1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>
              <a:solidFill>
                <a:schemeClr val="tx1"/>
              </a:solidFill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Who were the Ancient Greeks?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solidFill>
                <a:schemeClr val="tx1"/>
              </a:solidFill>
              <a:latin typeface="XCCW Joined 4a" panose="03050602040000000000" pitchFamily="66" charset="0"/>
            </a:rPr>
            <a:t>Where is their place in history</a:t>
          </a:r>
          <a:r>
            <a:rPr lang="en-GB" sz="1400" b="0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chronology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solidFill>
                <a:schemeClr val="tx1"/>
              </a:solidFill>
              <a:latin typeface="XCCW Joined 4a" panose="03050602040000000000" pitchFamily="66" charset="0"/>
            </a:rPr>
            <a:t>states</a:t>
          </a:r>
          <a:endParaRPr lang="en-GB" sz="1400" b="0" i="1" kern="120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solidFill>
              <a:schemeClr val="tx1"/>
            </a:solidFill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</dsp:txBody>
      <dsp:txXfrm>
        <a:off x="50804" y="2131868"/>
        <a:ext cx="2321784" cy="2131868"/>
      </dsp:txXfrm>
    </dsp:sp>
    <dsp:sp modelId="{A4AF70E2-AB9D-4BDA-B16F-E363CAA5BAEF}">
      <dsp:nvSpPr>
        <dsp:cNvPr id="0" name=""/>
        <dsp:cNvSpPr/>
      </dsp:nvSpPr>
      <dsp:spPr>
        <a:xfrm>
          <a:off x="150268" y="0"/>
          <a:ext cx="2030224" cy="1760528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37000" r="-3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F40FFA-9D7C-4DE1-A2B8-44F57B266366}">
      <dsp:nvSpPr>
        <dsp:cNvPr id="0" name=""/>
        <dsp:cNvSpPr/>
      </dsp:nvSpPr>
      <dsp:spPr>
        <a:xfrm>
          <a:off x="2395367" y="0"/>
          <a:ext cx="2487773" cy="5329670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 smtClean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>
              <a:latin typeface="XCCW Joined 4a" panose="03050602040000000000" pitchFamily="66" charset="0"/>
            </a:rPr>
            <a:t>Lesson </a:t>
          </a:r>
          <a:r>
            <a:rPr lang="en-GB" sz="1400" b="0" kern="1200" dirty="0">
              <a:latin typeface="XCCW Joined 4a" panose="03050602040000000000" pitchFamily="66" charset="0"/>
            </a:rPr>
            <a:t>2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What can we work out about everyday life in Ancient Athens from the pottery evidence that remains</a:t>
          </a:r>
          <a:r>
            <a:rPr lang="en-GB" sz="14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agora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artefacts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2395367" y="2131868"/>
        <a:ext cx="2487773" cy="2131868"/>
      </dsp:txXfrm>
    </dsp:sp>
    <dsp:sp modelId="{DB3C1541-C7B9-4C8C-BD89-11ABF3B3E594}">
      <dsp:nvSpPr>
        <dsp:cNvPr id="0" name=""/>
        <dsp:cNvSpPr/>
      </dsp:nvSpPr>
      <dsp:spPr>
        <a:xfrm>
          <a:off x="2804983" y="59934"/>
          <a:ext cx="1668541" cy="1704250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4000" r="-4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2D30587-99A0-4E65-863A-610981EE6E5B}">
      <dsp:nvSpPr>
        <dsp:cNvPr id="0" name=""/>
        <dsp:cNvSpPr/>
      </dsp:nvSpPr>
      <dsp:spPr>
        <a:xfrm>
          <a:off x="4952235" y="0"/>
          <a:ext cx="2303152" cy="532967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8232" tIns="78232" rIns="78232" bIns="78232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 smtClean="0">
              <a:latin typeface="XCCW Joined 4a" panose="03050602040000000000" pitchFamily="66" charset="0"/>
            </a:rPr>
            <a:t>Lesson </a:t>
          </a:r>
          <a:r>
            <a:rPr lang="en-GB" sz="1400" b="0" kern="1200" dirty="0">
              <a:latin typeface="XCCW Joined 4a" panose="03050602040000000000" pitchFamily="66" charset="0"/>
            </a:rPr>
            <a:t>3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1" kern="1200" dirty="0">
              <a:latin typeface="XCCW Joined 4a" panose="03050602040000000000" pitchFamily="66" charset="0"/>
            </a:rPr>
            <a:t>INVASION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Why was Athens able to be so strong at this time</a:t>
          </a:r>
          <a:r>
            <a:rPr lang="en-GB" sz="14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 smtClean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advantages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colonies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4952235" y="2131868"/>
        <a:ext cx="2303152" cy="2131868"/>
      </dsp:txXfrm>
    </dsp:sp>
    <dsp:sp modelId="{A0296E4B-939C-4E80-9830-79834DAC2358}">
      <dsp:nvSpPr>
        <dsp:cNvPr id="0" name=""/>
        <dsp:cNvSpPr/>
      </dsp:nvSpPr>
      <dsp:spPr>
        <a:xfrm>
          <a:off x="5088690" y="0"/>
          <a:ext cx="1902954" cy="1724056"/>
        </a:xfrm>
        <a:prstGeom prst="ellipse">
          <a:avLst/>
        </a:prstGeom>
        <a:blipFill rotWithShape="1"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7338577" y="0"/>
          <a:ext cx="2439982" cy="5329670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784" tIns="49784" rIns="49784" bIns="49784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b="0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smtClean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smtClean="0">
              <a:latin typeface="XCCW Joined 4a" panose="03050602040000000000" pitchFamily="66" charset="0"/>
            </a:rPr>
            <a:t>Lesson </a:t>
          </a:r>
          <a:r>
            <a:rPr lang="en-GB" sz="1600" b="0" kern="1200" dirty="0">
              <a:latin typeface="XCCW Joined 4a" panose="03050602040000000000" pitchFamily="66" charset="0"/>
            </a:rPr>
            <a:t>4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Was democracy the greatest achievement of the Ancient Greeks</a:t>
          </a:r>
          <a:r>
            <a:rPr lang="en-GB" sz="14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citizen </a:t>
          </a: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government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</dsp:txBody>
      <dsp:txXfrm>
        <a:off x="7338577" y="2131868"/>
        <a:ext cx="2439982" cy="2131868"/>
      </dsp:txXfrm>
    </dsp:sp>
    <dsp:sp modelId="{80354586-CA8D-4C2A-98F7-57941F30ABF5}">
      <dsp:nvSpPr>
        <dsp:cNvPr id="0" name=""/>
        <dsp:cNvSpPr/>
      </dsp:nvSpPr>
      <dsp:spPr>
        <a:xfrm>
          <a:off x="7635457" y="59934"/>
          <a:ext cx="1818031" cy="1704250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t="-2000" b="-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9838047" y="0"/>
          <a:ext cx="2303152" cy="5329670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85344" rIns="85344" bIns="85344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5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How did the Greeks improve their lives through festivals like the Olympics?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excavations</a:t>
          </a: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sources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9838047" y="2131868"/>
        <a:ext cx="2303152" cy="2131868"/>
      </dsp:txXfrm>
    </dsp:sp>
    <dsp:sp modelId="{C6D7D6F5-0C66-4964-A3CD-2162C8E1D1D6}">
      <dsp:nvSpPr>
        <dsp:cNvPr id="0" name=""/>
        <dsp:cNvSpPr/>
      </dsp:nvSpPr>
      <dsp:spPr>
        <a:xfrm>
          <a:off x="10003788" y="0"/>
          <a:ext cx="1911544" cy="1704250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32000" r="-3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4287754"/>
          <a:ext cx="12141238" cy="1041915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D30587-99A0-4E65-863A-610981EE6E5B}">
      <dsp:nvSpPr>
        <dsp:cNvPr id="0" name=""/>
        <dsp:cNvSpPr/>
      </dsp:nvSpPr>
      <dsp:spPr>
        <a:xfrm>
          <a:off x="51434" y="0"/>
          <a:ext cx="2391171" cy="537455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 smtClean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 smtClean="0">
              <a:latin typeface="XCCW Joined 4a" panose="03050602040000000000" pitchFamily="66" charset="0"/>
            </a:rPr>
            <a:t>Lesson </a:t>
          </a:r>
          <a:r>
            <a:rPr lang="en-GB" sz="1600" b="0" kern="1200" dirty="0">
              <a:latin typeface="XCCW Joined 4a" panose="03050602040000000000" pitchFamily="66" charset="0"/>
            </a:rPr>
            <a:t>6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How did the Greeks improve their lives through their interest in the theatre</a:t>
          </a:r>
          <a:r>
            <a:rPr lang="en-GB" sz="1400" b="0" kern="1200" dirty="0" smtClean="0">
              <a:latin typeface="XCCW Joined 4a" panose="03050602040000000000" pitchFamily="66" charset="0"/>
            </a:rPr>
            <a:t>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tragedies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comedies 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b="0" kern="1200" dirty="0">
            <a:latin typeface="XCCW Joined 4a" panose="03050602040000000000" pitchFamily="66" charset="0"/>
          </a:endParaRPr>
        </a:p>
      </dsp:txBody>
      <dsp:txXfrm>
        <a:off x="51434" y="2149820"/>
        <a:ext cx="2391171" cy="2149820"/>
      </dsp:txXfrm>
    </dsp:sp>
    <dsp:sp modelId="{A0296E4B-939C-4E80-9830-79834DAC2358}">
      <dsp:nvSpPr>
        <dsp:cNvPr id="0" name=""/>
        <dsp:cNvSpPr/>
      </dsp:nvSpPr>
      <dsp:spPr>
        <a:xfrm>
          <a:off x="272418" y="70533"/>
          <a:ext cx="1846334" cy="1753143"/>
        </a:xfrm>
        <a:prstGeom prst="ellipse">
          <a:avLst/>
        </a:prstGeom>
        <a:blipFill rotWithShape="1">
          <a:blip xmlns:r="http://schemas.openxmlformats.org/officeDocument/2006/relationships" r:embed="rId1"/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2AE33F9-F8CB-4970-8626-04B14991A547}">
      <dsp:nvSpPr>
        <dsp:cNvPr id="0" name=""/>
        <dsp:cNvSpPr/>
      </dsp:nvSpPr>
      <dsp:spPr>
        <a:xfrm>
          <a:off x="2462907" y="0"/>
          <a:ext cx="2391171" cy="537455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1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7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LEGACY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What was life like for women in Ancient Greece?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validity</a:t>
          </a:r>
          <a:r>
            <a:rPr lang="en-GB" sz="1400" b="0" kern="1200" dirty="0" smtClean="0">
              <a:latin typeface="XCCW Joined 4a" panose="03050602040000000000" pitchFamily="66" charset="0"/>
            </a:rPr>
            <a:t> 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status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0" b="0" kern="1200" dirty="0">
            <a:latin typeface="XCCW Joined 4a" panose="03050602040000000000" pitchFamily="66" charset="0"/>
          </a:endParaRPr>
        </a:p>
      </dsp:txBody>
      <dsp:txXfrm>
        <a:off x="2462907" y="2149820"/>
        <a:ext cx="2391171" cy="2149820"/>
      </dsp:txXfrm>
    </dsp:sp>
    <dsp:sp modelId="{80354586-CA8D-4C2A-98F7-57941F30ABF5}">
      <dsp:nvSpPr>
        <dsp:cNvPr id="0" name=""/>
        <dsp:cNvSpPr/>
      </dsp:nvSpPr>
      <dsp:spPr>
        <a:xfrm>
          <a:off x="2794001" y="99491"/>
          <a:ext cx="1785251" cy="1694834"/>
        </a:xfrm>
        <a:prstGeom prst="ellipse">
          <a:avLst/>
        </a:prstGeom>
        <a:blipFill rotWithShape="1">
          <a:blip xmlns:r="http://schemas.openxmlformats.org/officeDocument/2006/relationships" r:embed="rId2"/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7A1F36-3218-4998-A1A0-5946B13C7BD7}">
      <dsp:nvSpPr>
        <dsp:cNvPr id="0" name=""/>
        <dsp:cNvSpPr/>
      </dsp:nvSpPr>
      <dsp:spPr>
        <a:xfrm>
          <a:off x="4914910" y="0"/>
          <a:ext cx="2391171" cy="537455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b="0" kern="1200" dirty="0" smtClean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 smtClean="0">
              <a:latin typeface="XCCW Joined 4a" panose="03050602040000000000" pitchFamily="66" charset="0"/>
            </a:rPr>
            <a:t>Lesson </a:t>
          </a:r>
          <a:r>
            <a:rPr lang="en-GB" sz="1600" b="0" kern="1200" dirty="0">
              <a:latin typeface="XCCW Joined 4a" panose="03050602040000000000" pitchFamily="66" charset="0"/>
            </a:rPr>
            <a:t>8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LEADERSHIP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Which individual was the most important</a:t>
          </a:r>
          <a:r>
            <a:rPr lang="en-GB" sz="1400" b="0" kern="1200" dirty="0" smtClean="0">
              <a:latin typeface="XCCW Joined 4a" panose="03050602040000000000" pitchFamily="66" charset="0"/>
            </a:rPr>
            <a:t>?</a:t>
          </a:r>
          <a:endParaRPr lang="en-GB" sz="1400" b="0" i="1" kern="1200" dirty="0" smtClean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philosophers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evidence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4914910" y="2149820"/>
        <a:ext cx="2391171" cy="2149820"/>
      </dsp:txXfrm>
    </dsp:sp>
    <dsp:sp modelId="{C6D7D6F5-0C66-4964-A3CD-2162C8E1D1D6}">
      <dsp:nvSpPr>
        <dsp:cNvPr id="0" name=""/>
        <dsp:cNvSpPr/>
      </dsp:nvSpPr>
      <dsp:spPr>
        <a:xfrm>
          <a:off x="5231163" y="79150"/>
          <a:ext cx="1780472" cy="1752696"/>
        </a:xfrm>
        <a:prstGeom prst="ellipse">
          <a:avLst/>
        </a:prstGeom>
        <a:blipFill rotWithShape="1">
          <a:blip xmlns:r="http://schemas.openxmlformats.org/officeDocument/2006/relationships" r:embed="rId3"/>
          <a:srcRect/>
          <a:stretch>
            <a:fillRect t="-43000" b="-4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49E425-7DCB-45FD-9E05-FB34CFDBBE3E}">
      <dsp:nvSpPr>
        <dsp:cNvPr id="0" name=""/>
        <dsp:cNvSpPr/>
      </dsp:nvSpPr>
      <dsp:spPr>
        <a:xfrm>
          <a:off x="7388721" y="0"/>
          <a:ext cx="2391171" cy="537455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2800" b="0" kern="1200" dirty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0" kern="1200" dirty="0">
              <a:latin typeface="XCCW Joined 4a" panose="03050602040000000000" pitchFamily="66" charset="0"/>
            </a:rPr>
            <a:t>Lesson 9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SETTLEMENT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kern="1200" dirty="0">
              <a:latin typeface="XCCW Joined 4a" panose="03050602040000000000" pitchFamily="66" charset="0"/>
            </a:rPr>
            <a:t>In what ways have the Ancient Greeks influenced </a:t>
          </a:r>
          <a:r>
            <a:rPr lang="en-GB" sz="1400" b="0" kern="1200" dirty="0" smtClean="0">
              <a:latin typeface="XCCW Joined 4a" panose="03050602040000000000" pitchFamily="66" charset="0"/>
            </a:rPr>
            <a:t>architecture?</a:t>
          </a: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err="1" smtClean="0">
              <a:latin typeface="XCCW Joined 4a" panose="03050602040000000000" pitchFamily="66" charset="0"/>
            </a:rPr>
            <a:t>parthenon</a:t>
          </a:r>
          <a:endParaRPr lang="en-GB" sz="1400" b="0" i="1" kern="1200" dirty="0" smtClean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b="0" i="1" kern="1200" dirty="0" smtClean="0">
              <a:latin typeface="XCCW Joined 4a" panose="03050602040000000000" pitchFamily="66" charset="0"/>
            </a:rPr>
            <a:t>columns</a:t>
          </a:r>
          <a:endParaRPr lang="en-GB" sz="1400" b="0" i="1" kern="1200" dirty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b="0" kern="1200" dirty="0">
            <a:latin typeface="XCCW Joined 4a" panose="03050602040000000000" pitchFamily="66" charset="0"/>
          </a:endParaRPr>
        </a:p>
      </dsp:txBody>
      <dsp:txXfrm>
        <a:off x="7388721" y="2149820"/>
        <a:ext cx="2391171" cy="2149820"/>
      </dsp:txXfrm>
    </dsp:sp>
    <dsp:sp modelId="{E84DC1F5-2AC2-4AFA-878D-296045707E9C}">
      <dsp:nvSpPr>
        <dsp:cNvPr id="0" name=""/>
        <dsp:cNvSpPr/>
      </dsp:nvSpPr>
      <dsp:spPr>
        <a:xfrm>
          <a:off x="7731762" y="10702"/>
          <a:ext cx="1705089" cy="1753143"/>
        </a:xfrm>
        <a:prstGeom prst="ellipse">
          <a:avLst/>
        </a:prstGeom>
        <a:blipFill rotWithShape="1">
          <a:blip xmlns:r="http://schemas.openxmlformats.org/officeDocument/2006/relationships" r:embed="rId4"/>
          <a:srcRect/>
          <a:stretch>
            <a:fillRect l="-22000" r="-22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013DA0-0F0D-4C92-8800-C4C49EB00C6E}">
      <dsp:nvSpPr>
        <dsp:cNvPr id="0" name=""/>
        <dsp:cNvSpPr/>
      </dsp:nvSpPr>
      <dsp:spPr>
        <a:xfrm>
          <a:off x="9851628" y="0"/>
          <a:ext cx="2391171" cy="537455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2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6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>
              <a:latin typeface="XCCW Joined 4a" panose="03050602040000000000" pitchFamily="66" charset="0"/>
            </a:rPr>
            <a:t>Lesson 10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b="1" kern="1200" dirty="0">
              <a:latin typeface="XCCW Joined 4a" panose="03050602040000000000" pitchFamily="66" charset="0"/>
            </a:rPr>
            <a:t>ASSESSMENT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400" kern="1200" dirty="0">
              <a:latin typeface="XCCW Joined 4a" panose="03050602040000000000" pitchFamily="66" charset="0"/>
            </a:rPr>
            <a:t>What were the achievements of the Ancient Greeks </a:t>
          </a:r>
          <a:r>
            <a:rPr lang="en-GB" sz="1400" kern="1200" dirty="0" smtClean="0">
              <a:latin typeface="XCCW Joined 4a" panose="03050602040000000000" pitchFamily="66" charset="0"/>
            </a:rPr>
            <a:t>and how did they influence life today?</a:t>
          </a: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7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400" kern="1200" dirty="0">
            <a:latin typeface="XCCW Joined 4a" panose="03050602040000000000" pitchFamily="66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500" kern="1200" dirty="0">
            <a:latin typeface="XCCW Joined 4a" panose="03050602040000000000" pitchFamily="66" charset="0"/>
          </a:endParaRPr>
        </a:p>
      </dsp:txBody>
      <dsp:txXfrm>
        <a:off x="9851628" y="2149820"/>
        <a:ext cx="2391171" cy="2149820"/>
      </dsp:txXfrm>
    </dsp:sp>
    <dsp:sp modelId="{14B85A46-D80B-4B6C-BA80-7C62BA7213C6}">
      <dsp:nvSpPr>
        <dsp:cNvPr id="0" name=""/>
        <dsp:cNvSpPr/>
      </dsp:nvSpPr>
      <dsp:spPr>
        <a:xfrm>
          <a:off x="10193604" y="0"/>
          <a:ext cx="1710226" cy="1742369"/>
        </a:xfrm>
        <a:prstGeom prst="ellipse">
          <a:avLst/>
        </a:prstGeom>
        <a:blipFill rotWithShape="1">
          <a:blip xmlns:r="http://schemas.openxmlformats.org/officeDocument/2006/relationships" r:embed="rId5"/>
          <a:srcRect/>
          <a:stretch>
            <a:fillRect l="-26000" r="-2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1780F6-F0CD-4841-8D4B-2DC25E9B30DB}">
      <dsp:nvSpPr>
        <dsp:cNvPr id="0" name=""/>
        <dsp:cNvSpPr/>
      </dsp:nvSpPr>
      <dsp:spPr>
        <a:xfrm>
          <a:off x="-19" y="4323862"/>
          <a:ext cx="12242839" cy="1050689"/>
        </a:xfrm>
        <a:prstGeom prst="striped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591099-7EBE-4D12-B880-CCA6B38B92A6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A36C10-A9D4-4995-9BAF-95FBD77A72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92182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CF4299-1721-48C6-878D-74296BE00D21}" type="datetimeFigureOut">
              <a:rPr lang="en-US" smtClean="0"/>
              <a:t>6/26/2025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3013"/>
            <a:ext cx="59642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3561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EF9EC-8318-4FF6-847E-A85BBD2B7E4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31956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3AEF9EC-8318-4FF6-847E-A85BBD2B7E49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499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61254"/>
            <a:ext cx="8226490" cy="3083767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72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386585"/>
            <a:ext cx="8229600" cy="1371600"/>
          </a:xfrm>
        </p:spPr>
        <p:txBody>
          <a:bodyPr/>
          <a:lstStyle>
            <a:lvl1pPr marL="0" indent="0" algn="l">
              <a:spcBef>
                <a:spcPts val="1200"/>
              </a:spcBef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6E011-4F7D-42D0-82E1-078A40B76F01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65176"/>
            <a:ext cx="8229600" cy="3081528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2648" y="3388268"/>
            <a:ext cx="8229600" cy="13716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471FE-0FCC-47A4-B218-06AF00AFA70F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5401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0"/>
            <a:ext cx="4572000" cy="43481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42C22A-A385-4013-8BC3-1C712ED98224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84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84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7648" y="1627258"/>
            <a:ext cx="4572000" cy="685800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7648" y="2373284"/>
            <a:ext cx="4572000" cy="384048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43CD7-DDC2-4E28-B80E-11B3368F8846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82D6B-0F0F-41E5-8A0F-FC2D7E2110E0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C1A38-D70F-41CF-857C-945C6FF6B07D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79330" y="457200"/>
            <a:ext cx="3603070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490" y="685800"/>
            <a:ext cx="6102220" cy="5486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79330" y="2101850"/>
            <a:ext cx="3603070" cy="1828800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2B96DC-D1E7-4668-A471-A46ECA2AE34F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hidden">
          <a:xfrm>
            <a:off x="0" y="0"/>
            <a:ext cx="73152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712" y="457200"/>
            <a:ext cx="3602736" cy="155448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0" y="-1"/>
            <a:ext cx="7315200" cy="6858000"/>
          </a:xfrm>
        </p:spPr>
        <p:txBody>
          <a:bodyPr tIns="4572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82712" y="2101850"/>
            <a:ext cx="3602736" cy="18288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0B874-E53C-42B9-98BA-0781B387246C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50680" y="365125"/>
            <a:ext cx="1645920" cy="5811838"/>
          </a:xfrm>
        </p:spPr>
        <p:txBody>
          <a:bodyPr vert="eaVert"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365125"/>
            <a:ext cx="7624664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402F4-45D7-406A-9C33-75238E131A1E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375A4-56A4-47D6-9801-1991572033F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0" y="362303"/>
            <a:ext cx="9601200" cy="10699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1828799"/>
            <a:ext cx="9601200" cy="4348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385492"/>
            <a:ext cx="609904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accent1"/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419253" y="6385492"/>
            <a:ext cx="982047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CC444FFE-4BDB-4301-83D8-FE8B25E7CF5A}" type="datetime1">
              <a:rPr lang="en-US" smtClean="0"/>
              <a:t>6/26/2025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3532" y="6385492"/>
            <a:ext cx="828868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accent1"/>
                </a:solidFill>
              </a:defRPr>
            </a:lvl1pPr>
          </a:lstStyle>
          <a:p>
            <a:fld id="{E31375A4-56A4-47D6-9801-1991572033F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02920" indent="-22860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601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6002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8288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indent="-18288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67961458"/>
              </p:ext>
            </p:extLst>
          </p:nvPr>
        </p:nvGraphicFramePr>
        <p:xfrm>
          <a:off x="0" y="1528330"/>
          <a:ext cx="12141200" cy="53296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400" y="1"/>
            <a:ext cx="12166600" cy="64383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Ancient Greece - History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0800" y="5931333"/>
            <a:ext cx="12141200" cy="643839"/>
          </a:xfrm>
        </p:spPr>
        <p:txBody>
          <a:bodyPr>
            <a:normAutofit fontScale="55000" lnSpcReduction="20000"/>
          </a:bodyPr>
          <a:lstStyle/>
          <a:p>
            <a:pPr algn="ctr"/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XCCW Joined 4a" panose="03050602040000000000" pitchFamily="66" charset="0"/>
            </a:endParaRPr>
          </a:p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37710-9675-B4F8-9AF0-E87AF58F8D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688723"/>
            <a:ext cx="12192000" cy="8396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E7D43A-77D5-79FC-D671-492A6EB70159}"/>
              </a:ext>
            </a:extLst>
          </p:cNvPr>
          <p:cNvSpPr txBox="1"/>
          <p:nvPr/>
        </p:nvSpPr>
        <p:spPr>
          <a:xfrm>
            <a:off x="808383" y="722991"/>
            <a:ext cx="10416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What were the achievements </a:t>
            </a:r>
            <a:r>
              <a:rPr lang="en-US" sz="2400" b="1" dirty="0" smtClean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of </a:t>
            </a:r>
            <a:r>
              <a:rPr lang="en-US" sz="2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the </a:t>
            </a:r>
            <a:endParaRPr lang="en-US" sz="2400" b="1" dirty="0" smtClean="0">
              <a:ln w="9525">
                <a:solidFill>
                  <a:prstClr val="black"/>
                </a:solidFill>
                <a:prstDash val="solid"/>
              </a:ln>
              <a:solidFill>
                <a:srgbClr val="8253A9"/>
              </a:solidFill>
              <a:effectLst>
                <a:outerShdw blurRad="12700" dist="38100" dir="2700000" algn="tl" rotWithShape="0">
                  <a:srgbClr val="8253A9">
                    <a:lumMod val="60000"/>
                    <a:lumOff val="40000"/>
                  </a:srgbClr>
                </a:outerShdw>
              </a:effectLst>
              <a:latin typeface="XCCW Joined 4a" panose="03050602040000000000" pitchFamily="66" charset="0"/>
              <a:ea typeface="+mj-ea"/>
              <a:cs typeface="+mj-cs"/>
            </a:endParaRPr>
          </a:p>
          <a:p>
            <a:pPr algn="ctr"/>
            <a:r>
              <a:rPr lang="en-US" sz="2400" b="1" dirty="0" smtClean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Ancient Greeks and how did they influence life today?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10518781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AB794316-C948-4225-813C-C4F60AF8F58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58924663"/>
              </p:ext>
            </p:extLst>
          </p:nvPr>
        </p:nvGraphicFramePr>
        <p:xfrm>
          <a:off x="-50800" y="1483447"/>
          <a:ext cx="12242800" cy="5374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Flowchart: Terminator 3">
            <a:extLst>
              <a:ext uri="{FF2B5EF4-FFF2-40B4-BE49-F238E27FC236}">
                <a16:creationId xmlns:a16="http://schemas.microsoft.com/office/drawing/2014/main" id="{D17AFDC4-A1A8-4872-BDA3-8B38D9D6F7AF}"/>
              </a:ext>
            </a:extLst>
          </p:cNvPr>
          <p:cNvSpPr/>
          <p:nvPr/>
        </p:nvSpPr>
        <p:spPr>
          <a:xfrm>
            <a:off x="0" y="0"/>
            <a:ext cx="12192000" cy="741724"/>
          </a:xfrm>
          <a:prstGeom prst="flowChartTerminator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GB" b="1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400" y="1"/>
            <a:ext cx="12166600" cy="643839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Ancient Greece - History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26571" y="5971537"/>
            <a:ext cx="12141200" cy="643839"/>
          </a:xfrm>
        </p:spPr>
        <p:txBody>
          <a:bodyPr>
            <a:normAutofit fontScale="47500" lnSpcReduction="20000"/>
          </a:bodyPr>
          <a:lstStyle/>
          <a:p>
            <a:pPr algn="ctr"/>
            <a:endParaRPr lang="en-US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XCCW Joined 4a" panose="03050602040000000000" pitchFamily="66" charset="0"/>
            </a:endParaRPr>
          </a:p>
          <a:p>
            <a:pPr algn="ctr"/>
            <a:r>
              <a:rPr lang="en-US" sz="45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XCCW Joined 4a" panose="03050602040000000000" pitchFamily="66" charset="0"/>
              </a:rPr>
              <a:t>What will we be learning about over the coming weeks?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D137710-9675-B4F8-9AF0-E87AF58F8D5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50800" y="643840"/>
            <a:ext cx="12192000" cy="8396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E7D43A-77D5-79FC-D671-492A6EB70159}"/>
              </a:ext>
            </a:extLst>
          </p:cNvPr>
          <p:cNvSpPr txBox="1"/>
          <p:nvPr/>
        </p:nvSpPr>
        <p:spPr>
          <a:xfrm>
            <a:off x="808383" y="722991"/>
            <a:ext cx="1041620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What were the achievements of the Ancient </a:t>
            </a:r>
            <a:r>
              <a:rPr lang="en-US" sz="2400" b="1" dirty="0" smtClean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Greeks and </a:t>
            </a:r>
            <a:r>
              <a:rPr lang="en-US" sz="2400" b="1" dirty="0" smtClean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how did they influence </a:t>
            </a:r>
            <a:r>
              <a:rPr lang="en-US" sz="2400" b="1" dirty="0" smtClean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life </a:t>
            </a:r>
            <a:r>
              <a:rPr lang="en-US" sz="2400" b="1" dirty="0">
                <a:ln w="9525">
                  <a:solidFill>
                    <a:prstClr val="black"/>
                  </a:solidFill>
                  <a:prstDash val="solid"/>
                </a:ln>
                <a:solidFill>
                  <a:srgbClr val="8253A9"/>
                </a:solidFill>
                <a:effectLst>
                  <a:outerShdw blurRad="12700" dist="38100" dir="2700000" algn="tl" rotWithShape="0">
                    <a:srgbClr val="8253A9">
                      <a:lumMod val="60000"/>
                      <a:lumOff val="40000"/>
                    </a:srgbClr>
                  </a:outerShdw>
                </a:effectLst>
                <a:latin typeface="XCCW Joined 4a" panose="03050602040000000000" pitchFamily="66" charset="0"/>
                <a:ea typeface="+mj-ea"/>
                <a:cs typeface="+mj-cs"/>
              </a:rPr>
              <a:t>today?</a:t>
            </a:r>
            <a:endParaRPr lang="en-GB" sz="1100" dirty="0"/>
          </a:p>
        </p:txBody>
      </p:sp>
    </p:spTree>
    <p:extLst>
      <p:ext uri="{BB962C8B-B14F-4D97-AF65-F5344CB8AC3E}">
        <p14:creationId xmlns:p14="http://schemas.microsoft.com/office/powerpoint/2010/main" val="28635282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rushed Metal 16x9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Custom 1">
      <a:majorFont>
        <a:latin typeface="SassoonCRInfantMedium"/>
        <a:ea typeface=""/>
        <a:cs typeface=""/>
      </a:majorFont>
      <a:minorFont>
        <a:latin typeface="SassoonCRInfan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een brushed metal presentation (widescreen).potx" id="{C4E52658-42BB-4751-AD45-DBF99E6546BE}" vid="{DAEF9E1A-844D-45D9-BB7C-945DFF722FA1}"/>
    </a:ext>
  </a:extLst>
</a:theme>
</file>

<file path=ppt/theme/theme2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rushedMetal">
      <a:dk1>
        <a:sysClr val="windowText" lastClr="000000"/>
      </a:dk1>
      <a:lt1>
        <a:sysClr val="window" lastClr="FFFFFF"/>
      </a:lt1>
      <a:dk2>
        <a:srgbClr val="2F333A"/>
      </a:dk2>
      <a:lt2>
        <a:srgbClr val="E4F9F9"/>
      </a:lt2>
      <a:accent1>
        <a:srgbClr val="07CB98"/>
      </a:accent1>
      <a:accent2>
        <a:srgbClr val="5A90D1"/>
      </a:accent2>
      <a:accent3>
        <a:srgbClr val="E6AD1E"/>
      </a:accent3>
      <a:accent4>
        <a:srgbClr val="EA6312"/>
      </a:accent4>
      <a:accent5>
        <a:srgbClr val="8253A9"/>
      </a:accent5>
      <a:accent6>
        <a:srgbClr val="CB274A"/>
      </a:accent6>
      <a:hlink>
        <a:srgbClr val="5A90D1"/>
      </a:hlink>
      <a:folHlink>
        <a:srgbClr val="969696"/>
      </a:folHlink>
    </a:clrScheme>
    <a:fontScheme name="Georgia">
      <a:maj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1333</TotalTime>
  <Words>234</Words>
  <Application>Microsoft Office PowerPoint</Application>
  <PresentationFormat>Widescreen</PresentationFormat>
  <Paragraphs>115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Georgia</vt:lpstr>
      <vt:lpstr>SassoonCRInfant</vt:lpstr>
      <vt:lpstr>SassoonCRInfantMedium</vt:lpstr>
      <vt:lpstr>XCCW Joined 4a</vt:lpstr>
      <vt:lpstr>Brushed Metal 16x9</vt:lpstr>
      <vt:lpstr>Ancient Greece - History</vt:lpstr>
      <vt:lpstr>Ancient Greece - History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Topic Title</dc:title>
  <dc:creator>Kath Clarkson</dc:creator>
  <cp:lastModifiedBy>Sophie Johnson</cp:lastModifiedBy>
  <cp:revision>79</cp:revision>
  <cp:lastPrinted>2025-06-26T17:34:09Z</cp:lastPrinted>
  <dcterms:created xsi:type="dcterms:W3CDTF">2019-06-20T12:33:16Z</dcterms:created>
  <dcterms:modified xsi:type="dcterms:W3CDTF">2025-06-26T17:34:54Z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InternalTags">
    <vt:lpwstr/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